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7" r:id="rId3"/>
    <p:sldId id="258" r:id="rId4"/>
    <p:sldId id="259" r:id="rId5"/>
    <p:sldId id="271" r:id="rId6"/>
    <p:sldId id="260" r:id="rId7"/>
    <p:sldId id="262" r:id="rId8"/>
    <p:sldId id="261" r:id="rId9"/>
    <p:sldId id="263" r:id="rId10"/>
    <p:sldId id="264" r:id="rId11"/>
    <p:sldId id="266" r:id="rId12"/>
    <p:sldId id="270" r:id="rId13"/>
    <p:sldId id="265" r:id="rId14"/>
    <p:sldId id="267" r:id="rId15"/>
    <p:sldId id="26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imberly Tucker" initials="KT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8EDADF-EB9C-40D9-82DA-0BB0EC5E4AE5}" v="4" dt="2022-04-30T05:37:26.1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19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7307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80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6243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275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0381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6778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497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6674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23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613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1244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5270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7924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3439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94119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75331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6401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812868F-C864-4735-B0B2-B81F4CD892CF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4410487-6975-4D6B-813A-B91C708D6E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297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3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6FE4F-5260-4457-9589-CA2A938A2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Welcome To Hatherleigh Community Primary School.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D62B1D6-4208-41F8-BA76-B3680EE05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141" y="2485895"/>
            <a:ext cx="4948859" cy="3696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994C226C-1A95-479B-AC1D-5B6819B43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1772" y="2485895"/>
            <a:ext cx="4948860" cy="3696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0217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4E72E-AACD-4058-B852-71FB89203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Mr Monger is the Head Teacher.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52C4354-1C94-42F5-9FC3-1076750937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42" t="22685" r="13295" b="12642"/>
          <a:stretch/>
        </p:blipFill>
        <p:spPr>
          <a:xfrm rot="5400000">
            <a:off x="3735102" y="2970500"/>
            <a:ext cx="3793540" cy="2757055"/>
          </a:xfrm>
        </p:spPr>
      </p:pic>
    </p:spTree>
    <p:extLst>
      <p:ext uri="{BB962C8B-B14F-4D97-AF65-F5344CB8AC3E}">
        <p14:creationId xmlns:p14="http://schemas.microsoft.com/office/powerpoint/2010/main" val="30385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4EB30-CE36-4F4D-8189-1F138151E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Your class teachers are Miss Tucker (Mon-Thurs) and Mrs Byers (Fri)</a:t>
            </a:r>
            <a:br>
              <a:rPr lang="en-GB" dirty="0"/>
            </a:b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5B0B7F-1773-C4EB-09E6-42452FE282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GB" dirty="0"/>
              <a:t>Miss Tucker</a:t>
            </a:r>
          </a:p>
        </p:txBody>
      </p:sp>
      <p:pic>
        <p:nvPicPr>
          <p:cNvPr id="5" name="Content Placeholder 4" descr="A person taking a selfie&#10;&#10;Description automatically generated">
            <a:extLst>
              <a:ext uri="{FF2B5EF4-FFF2-40B4-BE49-F238E27FC236}">
                <a16:creationId xmlns:a16="http://schemas.microsoft.com/office/drawing/2014/main" id="{75F8088B-2BC0-4630-8F2B-A4479FF90FF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38388" y="3572272"/>
            <a:ext cx="2632075" cy="1974056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3783AB-5ED8-AEDE-D168-ED336C0E65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GB" dirty="0"/>
              <a:t>Mrs Byers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64C7A07E-8395-6AE9-F4BE-FBCD64B5E471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7226137" y="3243263"/>
            <a:ext cx="2626051" cy="263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420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749C117F-F390-437B-ADB0-57E87EFF3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A7EF42F8-2417-49A6-95CE-DE9503B0A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C6F623B-2003-4AED-B02F-541A150EC1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D11837A-4F3D-419F-ACE2-E80B1EA284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B9411D1A-7E2C-4A36-BE32-BF7A8E1307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0742BC3-654B-4E41-9A6A-73A42E4776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401732C-37EE-4B98-A709-9530173F38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654E48C8-2A00-4C54-BC9C-B18EE49E9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786"/>
            <a:ext cx="12229962" cy="6856214"/>
            <a:chOff x="-15736" y="0"/>
            <a:chExt cx="12229962" cy="685621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CE0A0544-8F52-43F0-AC3E-DF683908B5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2F4057D3-A680-4443-9E51-ED920A691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F6853A4-7B38-4FDE-B024-AE8BA71E7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86ADF4DB-4290-4441-8F8E-04152FE606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88D99D9-ABFF-4DEF-A6A3-A828E4BE1A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7528" y="982132"/>
            <a:ext cx="4094017" cy="282388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000" dirty="0">
                <a:solidFill>
                  <a:srgbClr val="2626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Sarah is our wonderful teaching assistant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B0E6-8932-D1D4-6AD2-ACEEADD4B2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7528" y="4076944"/>
            <a:ext cx="4094017" cy="16796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100" kern="1200" cap="none" dirty="0">
                <a:solidFill>
                  <a:srgbClr val="000000"/>
                </a:solidFill>
                <a:effectLst/>
                <a:latin typeface="+mn-lt"/>
                <a:ea typeface="+mn-ea"/>
                <a:cs typeface="+mn-cs"/>
              </a:rPr>
              <a:t>         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4DAAFC-22F0-4B45-91B2-3C62253ED68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0110" r="22803" b="30679"/>
          <a:stretch/>
        </p:blipFill>
        <p:spPr>
          <a:xfrm>
            <a:off x="5974984" y="982131"/>
            <a:ext cx="4356834" cy="4893735"/>
          </a:xfrm>
          <a:prstGeom prst="rect">
            <a:avLst/>
          </a:prstGeom>
          <a:ln w="57150" cmpd="thickThin">
            <a:solidFill>
              <a:srgbClr val="7F7F7F"/>
            </a:solidFill>
            <a:miter lim="800000"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3A31C0D-38C7-4EB2-BD09-622C66B4E2A6}"/>
              </a:ext>
            </a:extLst>
          </p:cNvPr>
          <p:cNvSpPr txBox="1"/>
          <p:nvPr/>
        </p:nvSpPr>
        <p:spPr>
          <a:xfrm>
            <a:off x="8516701" y="5448673"/>
            <a:ext cx="1934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dirty="0"/>
              <a:t>     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355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DFB5D1BB-0703-437B-BD1E-1D07F8A273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3886586B-3F0F-4593-B272-AE75AD0F09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20DEB59-BF94-41B5-8F16-8B10442EE0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9A3BEF6F-FC03-43B1-8D1B-8DA3A360DB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0F49BA32-A501-4C79-9A72-92587AB9EE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83F92AF-2403-4558-B1D7-72130A1E4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A440FBE6-72B7-43D4-A8EB-FDBC35FE56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47B8492-BC4D-4046-B35A-C38E03494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47264A7B-BD07-443B-B4AE-B7D112274D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D9B85B4-ACC6-412B-BC6B-2163BCCDFB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17D5E57D-F913-44D3-9AF3-FCDFAE64F7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BCF01E4E-4102-455A-BC41-D5F848B941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3660056" cy="132537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Arriving and leaving.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6652DC1-CA18-4263-AC06-BAB0B05EC7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95401" y="2400639"/>
            <a:ext cx="366005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1BEE09E-50D3-3768-327E-A0E058604E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95401" y="2493774"/>
            <a:ext cx="3660057" cy="338209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 can arrive at school between 8:45am-8:55am. An adult will be on the school gate to greet you and you can walk straight into class. Initially your teacher will walk you in.</a:t>
            </a:r>
          </a:p>
          <a:p>
            <a:r>
              <a:rPr lang="en-US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 the end of the day we line up at the gate and see the children out one by one at 3:25pm.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456"/>
          <a:stretch>
            <a:fillRect/>
          </a:stretch>
        </p:blipFill>
        <p:spPr>
          <a:xfrm rot="5400000">
            <a:off x="5418668" y="982131"/>
            <a:ext cx="5469466" cy="4893735"/>
          </a:xfrm>
          <a:prstGeom prst="rect">
            <a:avLst/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543950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96AA6-FCB9-45E8-B487-09B8138E5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Chestnut Classroom.</a:t>
            </a:r>
          </a:p>
        </p:txBody>
      </p:sp>
      <p:pic>
        <p:nvPicPr>
          <p:cNvPr id="5" name="Content Placeholder 4" descr="A picture containing text, wall, indoor, cluttered&#10;&#10;Description automatically generated">
            <a:extLst>
              <a:ext uri="{FF2B5EF4-FFF2-40B4-BE49-F238E27FC236}">
                <a16:creationId xmlns:a16="http://schemas.microsoft.com/office/drawing/2014/main" id="{F61E8E9C-4071-43CD-850E-3332EDD316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01034" y="2903305"/>
            <a:ext cx="3794088" cy="2833855"/>
          </a:xfrm>
        </p:spPr>
      </p:pic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A7E23442-606E-4CE3-A126-184E47E04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725" y="2422795"/>
            <a:ext cx="2833856" cy="379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C59BC20-8E83-4236-A1B2-6982BF3B938C}"/>
              </a:ext>
            </a:extLst>
          </p:cNvPr>
          <p:cNvSpPr txBox="1"/>
          <p:nvPr/>
        </p:nvSpPr>
        <p:spPr>
          <a:xfrm>
            <a:off x="4657725" y="2619375"/>
            <a:ext cx="283385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We have tables but we also have lots of space to play on the carpet. We move things around regularly to meet our needs.</a:t>
            </a:r>
          </a:p>
        </p:txBody>
      </p:sp>
    </p:spTree>
    <p:extLst>
      <p:ext uri="{BB962C8B-B14F-4D97-AF65-F5344CB8AC3E}">
        <p14:creationId xmlns:p14="http://schemas.microsoft.com/office/powerpoint/2010/main" val="198577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32BB5-8094-40BF-BA90-540C81A97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Cloakroom and Toilets.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3100" dirty="0">
                <a:latin typeface="Calibri" panose="020F0502020204030204" pitchFamily="34" charset="0"/>
                <a:cs typeface="Calibri" panose="020F0502020204030204" pitchFamily="34" charset="0"/>
              </a:rPr>
              <a:t>You will have a peg to hang your coat and bag on. We have two toilets and a big sink.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BEAAB0E-60E0-4ABC-ACC1-01877D339C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78246" y="2858047"/>
            <a:ext cx="3317875" cy="247816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A3E118-6227-4C83-826D-8B0297AC69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37062" y="2858047"/>
            <a:ext cx="3317875" cy="247816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B1EE006-AA1A-4FFB-A2A5-7980BCE7C58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5874" y="2858045"/>
            <a:ext cx="3317878" cy="2478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2931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A6F9B-EB90-407B-B538-66FEA68E6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2828" y="982132"/>
            <a:ext cx="9206343" cy="1303867"/>
          </a:xfrm>
        </p:spPr>
        <p:txBody>
          <a:bodyPr>
            <a:no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We have a covered play space attached to the classroom. This is where our sand, water and some of the bigger equipment is kept.</a:t>
            </a:r>
          </a:p>
        </p:txBody>
      </p:sp>
      <p:pic>
        <p:nvPicPr>
          <p:cNvPr id="5" name="Content Placeholder 4" descr="A picture containing text&#10;&#10;Description automatically generated">
            <a:extLst>
              <a:ext uri="{FF2B5EF4-FFF2-40B4-BE49-F238E27FC236}">
                <a16:creationId xmlns:a16="http://schemas.microsoft.com/office/drawing/2014/main" id="{4E647264-36FD-4589-A9DF-FC88FFAD2E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6177" y="2896178"/>
            <a:ext cx="3772203" cy="2817509"/>
          </a:xfrm>
        </p:spPr>
      </p:pic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B6AC920-5D3D-4A33-96B9-7E6E8401CE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53085" y="2896179"/>
            <a:ext cx="3772201" cy="2817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0575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D39ECD8-0E3E-43C1-9E56-3604E9A15E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B592F0F-402B-4FF5-BC6B-00A024655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8EF0DA20-3B85-45BF-BA3A-BFB1E8447C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777C3F1-A465-43B3-85B0-DD54F9F152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DB29FDA-E291-482E-AAF5-3E0C5C3214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00024A88-E45C-43D3-B94F-346AF518B1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AB89DF2-E878-4BA8-A03B-40581AADC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564" y="982132"/>
            <a:ext cx="4561069" cy="141672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dirty="0">
                <a:latin typeface="Calibri" panose="020F0502020204030204" pitchFamily="34" charset="0"/>
                <a:cs typeface="Calibri" panose="020F0502020204030204" pitchFamily="34" charset="0"/>
              </a:rPr>
              <a:t>Our outdoor Learning Spaces.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FBD34B5-7777-4A8A-8ED2-97A4A3C27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39418" y="2400639"/>
            <a:ext cx="402336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E37273A5-1BBC-4191-8D11-17DFBDA30A66}"/>
              </a:ext>
            </a:extLst>
          </p:cNvPr>
          <p:cNvSpPr txBox="1"/>
          <p:nvPr/>
        </p:nvSpPr>
        <p:spPr>
          <a:xfrm>
            <a:off x="1167385" y="2556932"/>
            <a:ext cx="4567427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have scooters, cars, bikes and trikes.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Our water tray is out here when the weather is nice.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have a plater to grow our own plants and vegetables.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" name="Picture 6" descr="A picture containing tree, grass&#10;&#10;Description automatically generated">
            <a:extLst>
              <a:ext uri="{FF2B5EF4-FFF2-40B4-BE49-F238E27FC236}">
                <a16:creationId xmlns:a16="http://schemas.microsoft.com/office/drawing/2014/main" id="{65E45637-96DF-4110-B190-D0499ABFB42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8" r="14109" b="-4"/>
          <a:stretch/>
        </p:blipFill>
        <p:spPr>
          <a:xfrm rot="5400000">
            <a:off x="6138208" y="776413"/>
            <a:ext cx="2494531" cy="2584054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018F8D27-BFDB-4BF9-A512-FF930275B4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55486" y="821175"/>
            <a:ext cx="2510350" cy="249453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120DCB5-871A-4E59-99B0-C6881A7DB8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23" b="2"/>
          <a:stretch/>
        </p:blipFill>
        <p:spPr>
          <a:xfrm rot="5400000">
            <a:off x="8863395" y="813265"/>
            <a:ext cx="2494531" cy="2510350"/>
          </a:xfrm>
          <a:prstGeom prst="rect">
            <a:avLst/>
          </a:prstGeom>
        </p:spPr>
      </p:pic>
      <p:pic>
        <p:nvPicPr>
          <p:cNvPr id="4" name="Picture 3" descr="A picture containing tree, outdoor, wooden, plant&#10;&#10;Description automatically generated">
            <a:extLst>
              <a:ext uri="{FF2B5EF4-FFF2-40B4-BE49-F238E27FC236}">
                <a16:creationId xmlns:a16="http://schemas.microsoft.com/office/drawing/2014/main" id="{AEA5ACBF-52E1-4DAD-9D58-1CE17AE4DDB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14" r="54188" b="2"/>
          <a:stretch/>
        </p:blipFill>
        <p:spPr>
          <a:xfrm rot="5400000">
            <a:off x="7486069" y="2061211"/>
            <a:ext cx="2478837" cy="526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6736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F96DD-3275-4A46-8733-463644D85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Playing Field.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D1DD342-F096-4DED-BF21-E37D28A8E1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81779" y="2950347"/>
            <a:ext cx="3770306" cy="2816091"/>
          </a:xfrm>
        </p:spPr>
      </p:pic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6B222386-A91B-406C-836E-FF9E8CEB8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461" y="2479874"/>
            <a:ext cx="5039137" cy="376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96541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A4683-AE62-4EEC-A82F-82EEF6688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Outdoor Classroom.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5864285-518D-4F1D-8E82-3EEADD68F4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10889" y="2914863"/>
            <a:ext cx="3805789" cy="2842595"/>
          </a:xfrm>
        </p:spPr>
      </p:pic>
    </p:spTree>
    <p:extLst>
      <p:ext uri="{BB962C8B-B14F-4D97-AF65-F5344CB8AC3E}">
        <p14:creationId xmlns:p14="http://schemas.microsoft.com/office/powerpoint/2010/main" val="33289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3B1BC-BBF2-471C-8B98-4D1E8E187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The Morgan Hall - This is where we have assembly and sometimes do PE. We do PE outside when the weather allows.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42C7E63C-0008-4916-8D07-10CDFD89AED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986" y="2488519"/>
            <a:ext cx="5037496" cy="376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16527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3A84D-8286-492E-8E47-631C88EA6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Playground.</a:t>
            </a:r>
          </a:p>
        </p:txBody>
      </p:sp>
      <p:pic>
        <p:nvPicPr>
          <p:cNvPr id="2050" name="Picture 2" descr="Image preview">
            <a:extLst>
              <a:ext uri="{FF2B5EF4-FFF2-40B4-BE49-F238E27FC236}">
                <a16:creationId xmlns:a16="http://schemas.microsoft.com/office/drawing/2014/main" id="{FD5D6BB1-F31D-4EBE-A0DF-996DB4B01B0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178" y="2441162"/>
            <a:ext cx="2855784" cy="3823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preview">
            <a:extLst>
              <a:ext uri="{FF2B5EF4-FFF2-40B4-BE49-F238E27FC236}">
                <a16:creationId xmlns:a16="http://schemas.microsoft.com/office/drawing/2014/main" id="{2FB1FDC6-0768-4566-B8B4-25A2257BA4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1112" y="2441162"/>
            <a:ext cx="2855784" cy="382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preview">
            <a:extLst>
              <a:ext uri="{FF2B5EF4-FFF2-40B4-BE49-F238E27FC236}">
                <a16:creationId xmlns:a16="http://schemas.microsoft.com/office/drawing/2014/main" id="{7B06E76E-F25F-41D0-9929-39E88AF73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446" y="2441162"/>
            <a:ext cx="2855784" cy="382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85428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DC0CD-02B4-456E-9AEA-578F253878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Woodland Area.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We use this area at least once a week.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22E8425-4F1B-4D02-B549-E75259A596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09587" y="2936536"/>
            <a:ext cx="3814435" cy="2849052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318542A-12E7-4F33-8F08-7A3724D8DF7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67976" y="2936534"/>
            <a:ext cx="3814436" cy="2849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6552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05E90-4FB0-401B-8598-93ACF3993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We even have a pizza oven, amphitheatre and story telling throne!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5B51A7A-FA96-47A1-97FD-AE8014F196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51596" y="3000714"/>
            <a:ext cx="3710619" cy="2771511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2F2494-055C-4383-B397-AAC741DAFE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65012" y="3000714"/>
            <a:ext cx="3710617" cy="2771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356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333</TotalTime>
  <Words>291</Words>
  <Application>Microsoft Office PowerPoint</Application>
  <PresentationFormat>Widescreen</PresentationFormat>
  <Paragraphs>27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Garamond</vt:lpstr>
      <vt:lpstr>Organic</vt:lpstr>
      <vt:lpstr>Welcome To Hatherleigh Community Primary School.</vt:lpstr>
      <vt:lpstr>Mr Monger is the Head Teacher.</vt:lpstr>
      <vt:lpstr>Your class teachers are Miss Tucker (Mon-Thurs) and Mrs Byers (Fri) </vt:lpstr>
      <vt:lpstr>Sarah is our wonderful teaching assistant</vt:lpstr>
      <vt:lpstr>Arriving and leaving.</vt:lpstr>
      <vt:lpstr>The Chestnut Classroom.</vt:lpstr>
      <vt:lpstr>The Cloakroom and Toilets. You will have a peg to hang your coat and bag on. We have two toilets and a big sink.</vt:lpstr>
      <vt:lpstr>We have a covered play space attached to the classroom. This is where our sand, water and some of the bigger equipment is kept.</vt:lpstr>
      <vt:lpstr>Our outdoor Learning Spaces.</vt:lpstr>
      <vt:lpstr>The Playing Field.</vt:lpstr>
      <vt:lpstr>The Outdoor Classroom.</vt:lpstr>
      <vt:lpstr>The Morgan Hall - This is where we have assembly and sometimes do PE. We do PE outside when the weather allows.</vt:lpstr>
      <vt:lpstr>The Playground.</vt:lpstr>
      <vt:lpstr>The Woodland Area. We use this area at least once a week.</vt:lpstr>
      <vt:lpstr>We even have a pizza oven, amphitheatre and story telling throne!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Hatherleigh Community Primary School</dc:title>
  <dc:creator>Kimberly Tucker</dc:creator>
  <cp:lastModifiedBy>Kimberly Tucker</cp:lastModifiedBy>
  <cp:revision>28</cp:revision>
  <dcterms:created xsi:type="dcterms:W3CDTF">2020-06-12T12:35:03Z</dcterms:created>
  <dcterms:modified xsi:type="dcterms:W3CDTF">2026-05-29T18:40:50Z</dcterms:modified>
</cp:coreProperties>
</file>