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77" r:id="rId3"/>
    <p:sldId id="273" r:id="rId4"/>
    <p:sldId id="264" r:id="rId5"/>
    <p:sldId id="274" r:id="rId6"/>
    <p:sldId id="276" r:id="rId7"/>
    <p:sldId id="275" r:id="rId8"/>
    <p:sldId id="279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0105"/>
    <a:srgbClr val="A672AE"/>
    <a:srgbClr val="87BD30"/>
    <a:srgbClr val="18A0DB"/>
    <a:srgbClr val="FAB001"/>
    <a:srgbClr val="8D358B"/>
    <a:srgbClr val="699327"/>
    <a:srgbClr val="DE1E5A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8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55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pic>
        <p:nvPicPr>
          <p:cNvPr id="5" name="Picture 4" descr="A picture containing text, holding, hand, people&#10;&#10;Description automatically generated">
            <a:extLst>
              <a:ext uri="{FF2B5EF4-FFF2-40B4-BE49-F238E27FC236}">
                <a16:creationId xmlns:a16="http://schemas.microsoft.com/office/drawing/2014/main" id="{1F4F823B-D7D3-0C45-A50C-894477F5621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pic>
        <p:nvPicPr>
          <p:cNvPr id="5" name="Picture 4" descr="A picture containing holding, fabric, man, room&#10;&#10;Description automatically generated">
            <a:extLst>
              <a:ext uri="{FF2B5EF4-FFF2-40B4-BE49-F238E27FC236}">
                <a16:creationId xmlns:a16="http://schemas.microsoft.com/office/drawing/2014/main" id="{01668E02-4818-3744-853F-57086D58161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 descr="A picture containing holding, man, room, fabric&#10;&#10;Description automatically generated">
            <a:extLst>
              <a:ext uri="{FF2B5EF4-FFF2-40B4-BE49-F238E27FC236}">
                <a16:creationId xmlns:a16="http://schemas.microsoft.com/office/drawing/2014/main" id="{F8E32014-F502-B543-9092-DAE6A7F31EFA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topics-and-themes-parents/places-and-animals-topics-and-themes-parents/the-circus-topics-themes-early-years-0-5-parent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7" Type="http://schemas.openxmlformats.org/officeDocument/2006/relationships/image" Target="../media/image21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tiff"/><Relationship Id="rId5" Type="http://schemas.openxmlformats.org/officeDocument/2006/relationships/image" Target="../media/image19.tiff"/><Relationship Id="rId4" Type="http://schemas.openxmlformats.org/officeDocument/2006/relationships/image" Target="../media/image18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topics-and-themes-parents/places-and-animals-topics-and-themes-parents/the-circus-topics-themes-early-years-0-5-parent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41413" y="5528052"/>
            <a:ext cx="1332854" cy="728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741875" y="897147"/>
            <a:ext cx="3907398" cy="2700068"/>
          </a:xfrm>
          <a:prstGeom prst="wedgeRoundRectCallout">
            <a:avLst>
              <a:gd name="adj1" fmla="val 1146"/>
              <a:gd name="adj2" fmla="val 70821"/>
              <a:gd name="adj3" fmla="val 16667"/>
            </a:avLst>
          </a:prstGeom>
          <a:solidFill>
            <a:srgbClr val="A6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000" dirty="0">
                <a:solidFill>
                  <a:schemeClr val="bg1"/>
                </a:solidFill>
              </a:rPr>
              <a:t>Roll up, roll up! </a:t>
            </a:r>
          </a:p>
          <a:p>
            <a:pPr algn="ctr"/>
            <a:r>
              <a:rPr lang="en-US" altLang="en-US" sz="2000" dirty="0">
                <a:solidFill>
                  <a:schemeClr val="bg1"/>
                </a:solidFill>
              </a:rPr>
              <a:t>Welcome to my new circus! </a:t>
            </a:r>
          </a:p>
          <a:p>
            <a:pPr algn="ctr"/>
            <a:r>
              <a:rPr lang="en-US" altLang="en-US" sz="2000" dirty="0">
                <a:solidFill>
                  <a:schemeClr val="bg1"/>
                </a:solidFill>
              </a:rPr>
              <a:t>I need some help to make my circus acts even better. I need to find more or less.</a:t>
            </a:r>
          </a:p>
          <a:p>
            <a:pPr algn="ctr"/>
            <a:r>
              <a:rPr lang="en-US" altLang="en-US" sz="2000" dirty="0">
                <a:solidFill>
                  <a:schemeClr val="bg1"/>
                </a:solidFill>
              </a:rPr>
              <a:t>Can you help? 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253" y="897147"/>
            <a:ext cx="4281983" cy="5296619"/>
          </a:xfrm>
          <a:prstGeom prst="rect">
            <a:avLst/>
          </a:prstGeom>
        </p:spPr>
      </p:pic>
      <p:pic>
        <p:nvPicPr>
          <p:cNvPr id="4" name="Picture 3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28500C88-D730-E040-97B6-AC70BBC070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260" y="3705052"/>
            <a:ext cx="3531078" cy="4422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497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200" dirty="0"/>
              <a:t>My clown is juggling 4 balls.</a:t>
            </a:r>
            <a:endParaRPr lang="en-GB" sz="3200" dirty="0">
              <a:latin typeface="+mn-lt"/>
            </a:endParaRPr>
          </a:p>
        </p:txBody>
      </p:sp>
      <p:sp>
        <p:nvSpPr>
          <p:cNvPr id="3" name="Question 1"/>
          <p:cNvSpPr/>
          <p:nvPr/>
        </p:nvSpPr>
        <p:spPr>
          <a:xfrm>
            <a:off x="715992" y="1425563"/>
            <a:ext cx="6840749" cy="705705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He keeps dropping the balls! He needs one fewer ball!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Which number is one less than four?</a:t>
            </a:r>
          </a:p>
        </p:txBody>
      </p:sp>
      <p:sp>
        <p:nvSpPr>
          <p:cNvPr id="22" name="Question 2"/>
          <p:cNvSpPr/>
          <p:nvPr/>
        </p:nvSpPr>
        <p:spPr>
          <a:xfrm>
            <a:off x="940279" y="2220161"/>
            <a:ext cx="6616462" cy="467342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winkl" pitchFamily="2" charset="0"/>
              </a:rPr>
              <a:t>I think he will have five balls. Do you agree? </a:t>
            </a:r>
          </a:p>
        </p:txBody>
      </p:sp>
      <p:graphicFrame>
        <p:nvGraphicFramePr>
          <p:cNvPr id="2" name="Number Line"/>
          <p:cNvGraphicFramePr>
            <a:graphicFrameLocks noGrp="1"/>
          </p:cNvGraphicFramePr>
          <p:nvPr/>
        </p:nvGraphicFramePr>
        <p:xfrm>
          <a:off x="7821341" y="1473200"/>
          <a:ext cx="208280" cy="4220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159822911"/>
                    </a:ext>
                  </a:extLst>
                </a:gridCol>
              </a:tblGrid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092052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965084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720447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68263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957825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6928834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43700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51873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791691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775517"/>
                  </a:ext>
                </a:extLst>
              </a:tr>
            </a:tbl>
          </a:graphicData>
        </a:graphic>
      </p:graphicFrame>
      <p:grpSp>
        <p:nvGrpSpPr>
          <p:cNvPr id="28" name="Numbers"/>
          <p:cNvGrpSpPr/>
          <p:nvPr/>
        </p:nvGrpSpPr>
        <p:grpSpPr>
          <a:xfrm>
            <a:off x="8029621" y="1288535"/>
            <a:ext cx="484272" cy="4575854"/>
            <a:chOff x="8029621" y="1288535"/>
            <a:chExt cx="484272" cy="4575854"/>
          </a:xfrm>
        </p:grpSpPr>
        <p:sp>
          <p:nvSpPr>
            <p:cNvPr id="9" name="TextBox 8"/>
            <p:cNvSpPr txBox="1"/>
            <p:nvPr/>
          </p:nvSpPr>
          <p:spPr>
            <a:xfrm>
              <a:off x="8108281" y="5495057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34159" y="507884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8323" y="4688133"/>
              <a:ext cx="297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25533" y="4235027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112082" y="3826969"/>
              <a:ext cx="319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116120" y="341926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5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116121" y="2965249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116121" y="254856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116121" y="212372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108281" y="1679859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029621" y="1288535"/>
              <a:ext cx="484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</p:grpSp>
      <p:sp>
        <p:nvSpPr>
          <p:cNvPr id="29" name="Circle One"/>
          <p:cNvSpPr/>
          <p:nvPr/>
        </p:nvSpPr>
        <p:spPr>
          <a:xfrm>
            <a:off x="8122694" y="4257488"/>
            <a:ext cx="298125" cy="29565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Circle Two"/>
          <p:cNvSpPr/>
          <p:nvPr/>
        </p:nvSpPr>
        <p:spPr>
          <a:xfrm>
            <a:off x="8116120" y="3861592"/>
            <a:ext cx="298125" cy="29565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Jump Line"/>
          <p:cNvSpPr/>
          <p:nvPr/>
        </p:nvSpPr>
        <p:spPr>
          <a:xfrm>
            <a:off x="8480757" y="4024537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Answer Box"/>
          <p:cNvSpPr/>
          <p:nvPr/>
        </p:nvSpPr>
        <p:spPr>
          <a:xfrm>
            <a:off x="498497" y="5576832"/>
            <a:ext cx="7058244" cy="73975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winkl" pitchFamily="2" charset="0"/>
              </a:rPr>
              <a:t>One less than four is equal to three.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4 - 1 = 3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doll, toy, clock&#10;&#10;Description automatically generated">
            <a:extLst>
              <a:ext uri="{FF2B5EF4-FFF2-40B4-BE49-F238E27FC236}">
                <a16:creationId xmlns:a16="http://schemas.microsoft.com/office/drawing/2014/main" id="{23A513B3-FACB-1746-AAE8-D34DB8D0ED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447" y="2885709"/>
            <a:ext cx="1124989" cy="2569578"/>
          </a:xfrm>
          <a:prstGeom prst="rect">
            <a:avLst/>
          </a:prstGeom>
        </p:spPr>
      </p:pic>
      <p:pic>
        <p:nvPicPr>
          <p:cNvPr id="24" name="Picture 23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8BAF4C1F-9731-5D4F-B50C-B5E137DAA3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87" y="1046626"/>
            <a:ext cx="1600979" cy="200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96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29" grpId="0" animBg="1"/>
      <p:bldP spid="30" grpId="0" animBg="1"/>
      <p:bldP spid="31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200" dirty="0"/>
              <a:t>I only have 1 juggler. It’s not enough!</a:t>
            </a:r>
            <a:endParaRPr lang="en-GB" sz="3200" dirty="0">
              <a:latin typeface="+mn-lt"/>
            </a:endParaRPr>
          </a:p>
        </p:txBody>
      </p:sp>
      <p:sp>
        <p:nvSpPr>
          <p:cNvPr id="3" name="Question 1"/>
          <p:cNvSpPr/>
          <p:nvPr/>
        </p:nvSpPr>
        <p:spPr>
          <a:xfrm>
            <a:off x="901890" y="1562855"/>
            <a:ext cx="6654851" cy="433290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bg1"/>
                </a:solidFill>
              </a:rPr>
              <a:t>I have one juggler. I need three more. How many will I have?</a:t>
            </a:r>
          </a:p>
        </p:txBody>
      </p:sp>
      <p:sp>
        <p:nvSpPr>
          <p:cNvPr id="22" name="Question 2"/>
          <p:cNvSpPr/>
          <p:nvPr/>
        </p:nvSpPr>
        <p:spPr>
          <a:xfrm>
            <a:off x="940279" y="2062628"/>
            <a:ext cx="6616462" cy="467342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</a:rPr>
              <a:t>  </a:t>
            </a:r>
            <a:r>
              <a:rPr lang="en-US" altLang="en-US" sz="1600" dirty="0">
                <a:solidFill>
                  <a:schemeClr val="bg1"/>
                </a:solidFill>
              </a:rPr>
              <a:t>How can you be sure? Can you use the number line to prove it? </a:t>
            </a:r>
          </a:p>
        </p:txBody>
      </p:sp>
      <p:graphicFrame>
        <p:nvGraphicFramePr>
          <p:cNvPr id="2" name="Number Lin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5153459"/>
              </p:ext>
            </p:extLst>
          </p:nvPr>
        </p:nvGraphicFramePr>
        <p:xfrm>
          <a:off x="7821341" y="1473200"/>
          <a:ext cx="208280" cy="4220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159822911"/>
                    </a:ext>
                  </a:extLst>
                </a:gridCol>
              </a:tblGrid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092052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965084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720447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68263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957825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6928834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43700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51873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791691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775517"/>
                  </a:ext>
                </a:extLst>
              </a:tr>
            </a:tbl>
          </a:graphicData>
        </a:graphic>
      </p:graphicFrame>
      <p:grpSp>
        <p:nvGrpSpPr>
          <p:cNvPr id="28" name="Numbers"/>
          <p:cNvGrpSpPr/>
          <p:nvPr/>
        </p:nvGrpSpPr>
        <p:grpSpPr>
          <a:xfrm>
            <a:off x="8029621" y="1288535"/>
            <a:ext cx="484272" cy="4575854"/>
            <a:chOff x="8029621" y="1288535"/>
            <a:chExt cx="484272" cy="4575854"/>
          </a:xfrm>
        </p:grpSpPr>
        <p:sp>
          <p:nvSpPr>
            <p:cNvPr id="9" name="TextBox 8"/>
            <p:cNvSpPr txBox="1"/>
            <p:nvPr/>
          </p:nvSpPr>
          <p:spPr>
            <a:xfrm>
              <a:off x="8108281" y="5495057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34159" y="507884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8323" y="4688133"/>
              <a:ext cx="297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25533" y="4235027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112082" y="3826969"/>
              <a:ext cx="319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116120" y="341926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5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116121" y="2965249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116121" y="254856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116121" y="212372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108281" y="1679859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029621" y="1288535"/>
              <a:ext cx="484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</p:grpSp>
      <p:sp>
        <p:nvSpPr>
          <p:cNvPr id="27" name="Answer Box"/>
          <p:cNvSpPr/>
          <p:nvPr/>
        </p:nvSpPr>
        <p:spPr>
          <a:xfrm>
            <a:off x="498497" y="5576832"/>
            <a:ext cx="7058244" cy="73975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winkl" pitchFamily="2" charset="0"/>
              </a:rPr>
              <a:t>Three more than one is equal to four.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1 + 3 = 4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  <p:sp>
        <p:nvSpPr>
          <p:cNvPr id="29" name="Circle One"/>
          <p:cNvSpPr/>
          <p:nvPr/>
        </p:nvSpPr>
        <p:spPr>
          <a:xfrm>
            <a:off x="8122694" y="5120128"/>
            <a:ext cx="298125" cy="295657"/>
          </a:xfrm>
          <a:prstGeom prst="ellipse">
            <a:avLst/>
          </a:prstGeom>
          <a:noFill/>
          <a:ln w="28575">
            <a:solidFill>
              <a:srgbClr val="87B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ircle Two"/>
          <p:cNvSpPr/>
          <p:nvPr/>
        </p:nvSpPr>
        <p:spPr>
          <a:xfrm>
            <a:off x="8117362" y="3859564"/>
            <a:ext cx="298125" cy="295657"/>
          </a:xfrm>
          <a:prstGeom prst="ellipse">
            <a:avLst/>
          </a:prstGeom>
          <a:noFill/>
          <a:ln w="28575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Jump Line"/>
          <p:cNvSpPr/>
          <p:nvPr/>
        </p:nvSpPr>
        <p:spPr>
          <a:xfrm>
            <a:off x="8480757" y="4887177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Jump Line"/>
          <p:cNvSpPr/>
          <p:nvPr/>
        </p:nvSpPr>
        <p:spPr>
          <a:xfrm>
            <a:off x="8480757" y="4479788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Jump Line"/>
          <p:cNvSpPr/>
          <p:nvPr/>
        </p:nvSpPr>
        <p:spPr>
          <a:xfrm>
            <a:off x="8495948" y="4096457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FFF2D65B-10F8-CE4D-A7D6-D4789706A1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87" y="1046626"/>
            <a:ext cx="1600979" cy="2005129"/>
          </a:xfrm>
          <a:prstGeom prst="rect">
            <a:avLst/>
          </a:prstGeom>
        </p:spPr>
      </p:pic>
      <p:pic>
        <p:nvPicPr>
          <p:cNvPr id="40" name="Picture 39" descr="A picture containing doll, toy, clock&#10;&#10;Description automatically generated">
            <a:extLst>
              <a:ext uri="{FF2B5EF4-FFF2-40B4-BE49-F238E27FC236}">
                <a16:creationId xmlns:a16="http://schemas.microsoft.com/office/drawing/2014/main" id="{1BF0364E-6373-7343-B399-67AFDFE562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066" y="2949019"/>
            <a:ext cx="944559" cy="2157460"/>
          </a:xfrm>
          <a:prstGeom prst="rect">
            <a:avLst/>
          </a:prstGeom>
        </p:spPr>
      </p:pic>
      <p:pic>
        <p:nvPicPr>
          <p:cNvPr id="6" name="Picture 5" descr="A picture containing window&#10;&#10;Description automatically generated">
            <a:extLst>
              <a:ext uri="{FF2B5EF4-FFF2-40B4-BE49-F238E27FC236}">
                <a16:creationId xmlns:a16="http://schemas.microsoft.com/office/drawing/2014/main" id="{BCFC5A59-79AF-DA44-B968-FE9AD8B49C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149" y="3194503"/>
            <a:ext cx="989646" cy="1849155"/>
          </a:xfrm>
          <a:prstGeom prst="rect">
            <a:avLst/>
          </a:prstGeom>
        </p:spPr>
      </p:pic>
      <p:pic>
        <p:nvPicPr>
          <p:cNvPr id="41" name="Picture 40" descr="A picture containing window&#10;&#10;Description automatically generated">
            <a:extLst>
              <a:ext uri="{FF2B5EF4-FFF2-40B4-BE49-F238E27FC236}">
                <a16:creationId xmlns:a16="http://schemas.microsoft.com/office/drawing/2014/main" id="{2EA0B143-EE26-0B4C-8835-6006ADB99A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093" y="3194503"/>
            <a:ext cx="989646" cy="1849155"/>
          </a:xfrm>
          <a:prstGeom prst="rect">
            <a:avLst/>
          </a:prstGeom>
        </p:spPr>
      </p:pic>
      <p:pic>
        <p:nvPicPr>
          <p:cNvPr id="42" name="Picture 41" descr="A picture containing window&#10;&#10;Description automatically generated">
            <a:extLst>
              <a:ext uri="{FF2B5EF4-FFF2-40B4-BE49-F238E27FC236}">
                <a16:creationId xmlns:a16="http://schemas.microsoft.com/office/drawing/2014/main" id="{06D7598C-8441-0F4E-ABD0-ED8D61735F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036" y="3194503"/>
            <a:ext cx="989646" cy="1849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27" grpId="0" animBg="1"/>
      <p:bldP spid="29" grpId="0" animBg="1"/>
      <p:bldP spid="30" grpId="0" animBg="1"/>
      <p:bldP spid="31" grpId="0" animBg="1"/>
      <p:bldP spid="34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200" dirty="0"/>
              <a:t>I have sold 2 tickets for the show.</a:t>
            </a:r>
            <a:endParaRPr lang="en-GB" sz="3200" dirty="0">
              <a:latin typeface="+mn-lt"/>
            </a:endParaRPr>
          </a:p>
        </p:txBody>
      </p:sp>
      <p:sp>
        <p:nvSpPr>
          <p:cNvPr id="3" name="Question 1"/>
          <p:cNvSpPr/>
          <p:nvPr/>
        </p:nvSpPr>
        <p:spPr>
          <a:xfrm>
            <a:off x="715992" y="1375932"/>
            <a:ext cx="6840749" cy="433290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I need to sell three more to make some money!</a:t>
            </a:r>
          </a:p>
        </p:txBody>
      </p:sp>
      <p:sp>
        <p:nvSpPr>
          <p:cNvPr id="22" name="Question 2"/>
          <p:cNvSpPr/>
          <p:nvPr/>
        </p:nvSpPr>
        <p:spPr>
          <a:xfrm>
            <a:off x="940279" y="1891821"/>
            <a:ext cx="6616462" cy="467342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winkl" pitchFamily="2" charset="0"/>
              </a:rPr>
              <a:t>I think three more than two is equal to four. Am I correct?</a:t>
            </a:r>
          </a:p>
        </p:txBody>
      </p:sp>
      <p:graphicFrame>
        <p:nvGraphicFramePr>
          <p:cNvPr id="2" name="Number Line"/>
          <p:cNvGraphicFramePr>
            <a:graphicFrameLocks noGrp="1"/>
          </p:cNvGraphicFramePr>
          <p:nvPr/>
        </p:nvGraphicFramePr>
        <p:xfrm>
          <a:off x="7821341" y="1473200"/>
          <a:ext cx="208280" cy="4220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159822911"/>
                    </a:ext>
                  </a:extLst>
                </a:gridCol>
              </a:tblGrid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092052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965084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720447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68263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957825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6928834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43700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51873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791691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775517"/>
                  </a:ext>
                </a:extLst>
              </a:tr>
            </a:tbl>
          </a:graphicData>
        </a:graphic>
      </p:graphicFrame>
      <p:grpSp>
        <p:nvGrpSpPr>
          <p:cNvPr id="28" name="Numbers"/>
          <p:cNvGrpSpPr/>
          <p:nvPr/>
        </p:nvGrpSpPr>
        <p:grpSpPr>
          <a:xfrm>
            <a:off x="8029621" y="1288535"/>
            <a:ext cx="484272" cy="4575854"/>
            <a:chOff x="8029621" y="1288535"/>
            <a:chExt cx="484272" cy="4575854"/>
          </a:xfrm>
        </p:grpSpPr>
        <p:sp>
          <p:nvSpPr>
            <p:cNvPr id="9" name="TextBox 8"/>
            <p:cNvSpPr txBox="1"/>
            <p:nvPr/>
          </p:nvSpPr>
          <p:spPr>
            <a:xfrm>
              <a:off x="8108281" y="5495057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34159" y="507884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8323" y="4688133"/>
              <a:ext cx="297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25533" y="4235027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112082" y="3826969"/>
              <a:ext cx="319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116120" y="341926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5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116121" y="2965249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116121" y="254856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116121" y="212372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108281" y="1679859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029621" y="1288535"/>
              <a:ext cx="484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</p:grpSp>
      <p:sp>
        <p:nvSpPr>
          <p:cNvPr id="29" name="Circle One"/>
          <p:cNvSpPr/>
          <p:nvPr/>
        </p:nvSpPr>
        <p:spPr>
          <a:xfrm>
            <a:off x="8111192" y="4722527"/>
            <a:ext cx="298125" cy="295657"/>
          </a:xfrm>
          <a:prstGeom prst="ellipse">
            <a:avLst/>
          </a:prstGeom>
          <a:noFill/>
          <a:ln w="28575">
            <a:solidFill>
              <a:srgbClr val="87B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Circle Two"/>
          <p:cNvSpPr/>
          <p:nvPr/>
        </p:nvSpPr>
        <p:spPr>
          <a:xfrm>
            <a:off x="8103862" y="3459003"/>
            <a:ext cx="298125" cy="295657"/>
          </a:xfrm>
          <a:prstGeom prst="ellipse">
            <a:avLst/>
          </a:prstGeom>
          <a:noFill/>
          <a:ln w="28575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Jump Line"/>
          <p:cNvSpPr/>
          <p:nvPr/>
        </p:nvSpPr>
        <p:spPr>
          <a:xfrm>
            <a:off x="8418269" y="4403312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/>
          <p:cNvGrpSpPr/>
          <p:nvPr/>
        </p:nvGrpSpPr>
        <p:grpSpPr>
          <a:xfrm>
            <a:off x="1463646" y="2828187"/>
            <a:ext cx="1874777" cy="1325683"/>
            <a:chOff x="1463646" y="2735014"/>
            <a:chExt cx="1874777" cy="1325683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3646" y="2735014"/>
              <a:ext cx="1874777" cy="132568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8298" y="3007578"/>
              <a:ext cx="611625" cy="756553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283909" y="2824835"/>
            <a:ext cx="1874777" cy="1325683"/>
            <a:chOff x="1463646" y="2735014"/>
            <a:chExt cx="1874777" cy="132568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3646" y="2735014"/>
              <a:ext cx="1874777" cy="1325683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8298" y="3007578"/>
              <a:ext cx="611625" cy="756553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1463645" y="3947490"/>
            <a:ext cx="1874777" cy="1325683"/>
            <a:chOff x="1463646" y="2735014"/>
            <a:chExt cx="1874777" cy="1325683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3646" y="2735014"/>
              <a:ext cx="1874777" cy="1325683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8298" y="3007578"/>
              <a:ext cx="611625" cy="756553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3381212" y="3375400"/>
            <a:ext cx="1874777" cy="1325683"/>
            <a:chOff x="1463646" y="2735014"/>
            <a:chExt cx="1874777" cy="1325683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3646" y="2735014"/>
              <a:ext cx="1874777" cy="132568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8298" y="3007578"/>
              <a:ext cx="611625" cy="756553"/>
            </a:xfrm>
            <a:prstGeom prst="rect">
              <a:avLst/>
            </a:prstGeom>
          </p:spPr>
        </p:pic>
      </p:grpSp>
      <p:grpSp>
        <p:nvGrpSpPr>
          <p:cNvPr id="45" name="Group 44"/>
          <p:cNvGrpSpPr/>
          <p:nvPr/>
        </p:nvGrpSpPr>
        <p:grpSpPr>
          <a:xfrm>
            <a:off x="5271565" y="3952347"/>
            <a:ext cx="1874777" cy="1325683"/>
            <a:chOff x="1463646" y="2735014"/>
            <a:chExt cx="1874777" cy="1325683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3646" y="2735014"/>
              <a:ext cx="1874777" cy="1325683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8298" y="3007578"/>
              <a:ext cx="611625" cy="756553"/>
            </a:xfrm>
            <a:prstGeom prst="rect">
              <a:avLst/>
            </a:prstGeom>
          </p:spPr>
        </p:pic>
      </p:grpSp>
      <p:sp>
        <p:nvSpPr>
          <p:cNvPr id="48" name="Answer Box"/>
          <p:cNvSpPr/>
          <p:nvPr/>
        </p:nvSpPr>
        <p:spPr>
          <a:xfrm>
            <a:off x="498497" y="5576832"/>
            <a:ext cx="7058244" cy="73975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winkl" pitchFamily="2" charset="0"/>
              </a:rPr>
              <a:t>Three more than two is equal to five.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2 + 3 = 5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  <p:sp>
        <p:nvSpPr>
          <p:cNvPr id="50" name="Jump Line"/>
          <p:cNvSpPr/>
          <p:nvPr/>
        </p:nvSpPr>
        <p:spPr>
          <a:xfrm>
            <a:off x="8427470" y="3975274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Jump Line"/>
          <p:cNvSpPr/>
          <p:nvPr/>
        </p:nvSpPr>
        <p:spPr>
          <a:xfrm>
            <a:off x="8447005" y="3569589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2" name="Picture 5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2B343C9A-7895-6349-B18B-106ED88AD6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90" y="1046626"/>
            <a:ext cx="1600979" cy="200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039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29" grpId="0" animBg="1"/>
      <p:bldP spid="30" grpId="0" animBg="1"/>
      <p:bldP spid="31" grpId="0" animBg="1"/>
      <p:bldP spid="48" grpId="0" animBg="1"/>
      <p:bldP spid="50" grpId="0" animBg="1"/>
      <p:bldP spid="5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19324" y="351457"/>
            <a:ext cx="8220075" cy="994306"/>
          </a:xfrm>
        </p:spPr>
        <p:txBody>
          <a:bodyPr/>
          <a:lstStyle/>
          <a:p>
            <a:r>
              <a:rPr lang="en-GB" altLang="en-US" sz="3200" dirty="0"/>
              <a:t>The acrobat has 9 hoops. </a:t>
            </a:r>
            <a:endParaRPr lang="en-GB" sz="3200" dirty="0">
              <a:latin typeface="+mn-lt"/>
            </a:endParaRPr>
          </a:p>
        </p:txBody>
      </p:sp>
      <p:sp>
        <p:nvSpPr>
          <p:cNvPr id="3" name="Question 1"/>
          <p:cNvSpPr/>
          <p:nvPr/>
        </p:nvSpPr>
        <p:spPr>
          <a:xfrm>
            <a:off x="715992" y="1239724"/>
            <a:ext cx="6840749" cy="705705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But it’s too many and they keep falling over!</a:t>
            </a:r>
          </a:p>
          <a:p>
            <a:pPr algn="ctr">
              <a:spcBef>
                <a:spcPct val="0"/>
              </a:spcBef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Maybe two fewer hoops would be easier.</a:t>
            </a:r>
          </a:p>
        </p:txBody>
      </p:sp>
      <p:sp>
        <p:nvSpPr>
          <p:cNvPr id="22" name="Question 2"/>
          <p:cNvSpPr/>
          <p:nvPr/>
        </p:nvSpPr>
        <p:spPr>
          <a:xfrm>
            <a:off x="725631" y="2035031"/>
            <a:ext cx="6831110" cy="773809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winkl" pitchFamily="2" charset="0"/>
              </a:rPr>
              <a:t>Where do you find the number that is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winkl" pitchFamily="2" charset="0"/>
              </a:rPr>
              <a:t>two less than nine on the number line? </a:t>
            </a:r>
          </a:p>
        </p:txBody>
      </p:sp>
      <p:graphicFrame>
        <p:nvGraphicFramePr>
          <p:cNvPr id="2" name="Number Line"/>
          <p:cNvGraphicFramePr>
            <a:graphicFrameLocks noGrp="1"/>
          </p:cNvGraphicFramePr>
          <p:nvPr/>
        </p:nvGraphicFramePr>
        <p:xfrm>
          <a:off x="7821341" y="1473200"/>
          <a:ext cx="208280" cy="4220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159822911"/>
                    </a:ext>
                  </a:extLst>
                </a:gridCol>
              </a:tblGrid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092052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965084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720447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68263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957825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6928834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43700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51873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791691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775517"/>
                  </a:ext>
                </a:extLst>
              </a:tr>
            </a:tbl>
          </a:graphicData>
        </a:graphic>
      </p:graphicFrame>
      <p:grpSp>
        <p:nvGrpSpPr>
          <p:cNvPr id="28" name="Numbers"/>
          <p:cNvGrpSpPr/>
          <p:nvPr/>
        </p:nvGrpSpPr>
        <p:grpSpPr>
          <a:xfrm>
            <a:off x="8029621" y="1288535"/>
            <a:ext cx="484272" cy="4575854"/>
            <a:chOff x="8029621" y="1288535"/>
            <a:chExt cx="484272" cy="4575854"/>
          </a:xfrm>
        </p:grpSpPr>
        <p:sp>
          <p:nvSpPr>
            <p:cNvPr id="9" name="TextBox 8"/>
            <p:cNvSpPr txBox="1"/>
            <p:nvPr/>
          </p:nvSpPr>
          <p:spPr>
            <a:xfrm>
              <a:off x="8108281" y="5495057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34159" y="507884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8323" y="4688133"/>
              <a:ext cx="297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25533" y="4235027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112082" y="3826969"/>
              <a:ext cx="319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116120" y="341926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5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116121" y="2965249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116121" y="254856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116121" y="212372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108281" y="1679859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029621" y="1288535"/>
              <a:ext cx="484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</p:grpSp>
      <p:sp>
        <p:nvSpPr>
          <p:cNvPr id="29" name="Circle One"/>
          <p:cNvSpPr/>
          <p:nvPr/>
        </p:nvSpPr>
        <p:spPr>
          <a:xfrm>
            <a:off x="8096816" y="1704076"/>
            <a:ext cx="298125" cy="29565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Circle Two"/>
          <p:cNvSpPr/>
          <p:nvPr/>
        </p:nvSpPr>
        <p:spPr>
          <a:xfrm>
            <a:off x="8120244" y="2573158"/>
            <a:ext cx="298125" cy="29565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1" name="Jump Line"/>
          <p:cNvSpPr/>
          <p:nvPr/>
        </p:nvSpPr>
        <p:spPr>
          <a:xfrm>
            <a:off x="8385190" y="1959572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989739" y="3117739"/>
            <a:ext cx="1048653" cy="1048653"/>
          </a:xfrm>
          <a:prstGeom prst="ellipse">
            <a:avLst/>
          </a:prstGeom>
          <a:noFill/>
          <a:ln w="28575">
            <a:solidFill>
              <a:srgbClr val="87B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160163" y="3127984"/>
            <a:ext cx="1048653" cy="1048653"/>
          </a:xfrm>
          <a:prstGeom prst="ellipse">
            <a:avLst/>
          </a:prstGeom>
          <a:noFill/>
          <a:ln w="28575">
            <a:solidFill>
              <a:srgbClr val="87B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339863" y="3138229"/>
            <a:ext cx="1048653" cy="1048653"/>
          </a:xfrm>
          <a:prstGeom prst="ellipse">
            <a:avLst/>
          </a:prstGeom>
          <a:noFill/>
          <a:ln w="28575">
            <a:solidFill>
              <a:srgbClr val="87B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823294" y="3113312"/>
            <a:ext cx="1048653" cy="1048653"/>
          </a:xfrm>
          <a:prstGeom prst="ellipse">
            <a:avLst/>
          </a:prstGeom>
          <a:noFill/>
          <a:ln w="28575">
            <a:solidFill>
              <a:srgbClr val="87B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989739" y="4292135"/>
            <a:ext cx="1048653" cy="1048653"/>
          </a:xfrm>
          <a:prstGeom prst="ellipse">
            <a:avLst/>
          </a:prstGeom>
          <a:noFill/>
          <a:ln w="28575">
            <a:solidFill>
              <a:srgbClr val="87B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160163" y="4302380"/>
            <a:ext cx="1048653" cy="1048653"/>
          </a:xfrm>
          <a:prstGeom prst="ellipse">
            <a:avLst/>
          </a:prstGeom>
          <a:noFill/>
          <a:ln w="28575">
            <a:solidFill>
              <a:srgbClr val="87B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339863" y="4312625"/>
            <a:ext cx="1048653" cy="1048653"/>
          </a:xfrm>
          <a:prstGeom prst="ellipse">
            <a:avLst/>
          </a:prstGeom>
          <a:noFill/>
          <a:ln w="28575">
            <a:solidFill>
              <a:srgbClr val="87B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823294" y="4287708"/>
            <a:ext cx="1048653" cy="1048653"/>
          </a:xfrm>
          <a:prstGeom prst="ellipse">
            <a:avLst/>
          </a:prstGeom>
          <a:noFill/>
          <a:ln w="28575">
            <a:solidFill>
              <a:srgbClr val="87B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Answer Box"/>
          <p:cNvSpPr/>
          <p:nvPr/>
        </p:nvSpPr>
        <p:spPr>
          <a:xfrm>
            <a:off x="725631" y="5582191"/>
            <a:ext cx="6831110" cy="73975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winkl" pitchFamily="2" charset="0"/>
              </a:rPr>
              <a:t>Two less than nine is equal to seven.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9 - 2 = 7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  <p:sp>
        <p:nvSpPr>
          <p:cNvPr id="42" name="Jump Line"/>
          <p:cNvSpPr/>
          <p:nvPr/>
        </p:nvSpPr>
        <p:spPr>
          <a:xfrm>
            <a:off x="8422492" y="2346910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86CFDA1B-0BA9-5344-BB66-C03BF02899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90" y="1046626"/>
            <a:ext cx="1600979" cy="20051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208741-1346-554E-8FA3-551C168C1F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738" y="2936277"/>
            <a:ext cx="2908888" cy="2055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740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29" grpId="0" animBg="1"/>
      <p:bldP spid="30" grpId="0" animBg="1"/>
      <p:bldP spid="31" grpId="0" animBg="1"/>
      <p:bldP spid="38" grpId="0" animBg="1"/>
      <p:bldP spid="39" grpId="0" animBg="1"/>
      <p:bldP spid="35" grpId="0" animBg="1"/>
      <p:bldP spid="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19324" y="351457"/>
            <a:ext cx="8220075" cy="994306"/>
          </a:xfrm>
        </p:spPr>
        <p:txBody>
          <a:bodyPr/>
          <a:lstStyle/>
          <a:p>
            <a:r>
              <a:rPr lang="en-GB" altLang="en-US" sz="3200" dirty="0"/>
              <a:t>There are 3 funny clowns!</a:t>
            </a:r>
            <a:endParaRPr lang="en-GB" sz="3200" dirty="0">
              <a:latin typeface="+mn-lt"/>
            </a:endParaRPr>
          </a:p>
        </p:txBody>
      </p:sp>
      <p:sp>
        <p:nvSpPr>
          <p:cNvPr id="3" name="Question 1"/>
          <p:cNvSpPr/>
          <p:nvPr/>
        </p:nvSpPr>
        <p:spPr>
          <a:xfrm>
            <a:off x="715992" y="1239725"/>
            <a:ext cx="6840749" cy="705705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The show would be even funnier if there were three more clowns!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How many would that be?</a:t>
            </a:r>
          </a:p>
        </p:txBody>
      </p:sp>
      <p:sp>
        <p:nvSpPr>
          <p:cNvPr id="22" name="Question 2"/>
          <p:cNvSpPr/>
          <p:nvPr/>
        </p:nvSpPr>
        <p:spPr>
          <a:xfrm>
            <a:off x="940279" y="2018814"/>
            <a:ext cx="6616462" cy="467342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winkl" pitchFamily="2" charset="0"/>
              </a:rPr>
              <a:t>Is it the same as double three?</a:t>
            </a:r>
          </a:p>
        </p:txBody>
      </p:sp>
      <p:graphicFrame>
        <p:nvGraphicFramePr>
          <p:cNvPr id="2" name="Number Line"/>
          <p:cNvGraphicFramePr>
            <a:graphicFrameLocks noGrp="1"/>
          </p:cNvGraphicFramePr>
          <p:nvPr/>
        </p:nvGraphicFramePr>
        <p:xfrm>
          <a:off x="7821341" y="1473200"/>
          <a:ext cx="208280" cy="4220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159822911"/>
                    </a:ext>
                  </a:extLst>
                </a:gridCol>
              </a:tblGrid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092052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965084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720447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68263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957825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6928834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43700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51873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7916910"/>
                  </a:ext>
                </a:extLst>
              </a:tr>
              <a:tr h="4220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0775517"/>
                  </a:ext>
                </a:extLst>
              </a:tr>
            </a:tbl>
          </a:graphicData>
        </a:graphic>
      </p:graphicFrame>
      <p:grpSp>
        <p:nvGrpSpPr>
          <p:cNvPr id="28" name="Numbers"/>
          <p:cNvGrpSpPr/>
          <p:nvPr/>
        </p:nvGrpSpPr>
        <p:grpSpPr>
          <a:xfrm>
            <a:off x="8029621" y="1288535"/>
            <a:ext cx="484272" cy="4575854"/>
            <a:chOff x="8029621" y="1288535"/>
            <a:chExt cx="484272" cy="4575854"/>
          </a:xfrm>
        </p:grpSpPr>
        <p:sp>
          <p:nvSpPr>
            <p:cNvPr id="9" name="TextBox 8"/>
            <p:cNvSpPr txBox="1"/>
            <p:nvPr/>
          </p:nvSpPr>
          <p:spPr>
            <a:xfrm>
              <a:off x="8108281" y="5495057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134159" y="5078843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108323" y="4688133"/>
              <a:ext cx="297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125533" y="4235027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3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112082" y="3826969"/>
              <a:ext cx="3193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4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116120" y="341926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5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116121" y="2965249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6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116121" y="254856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7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116121" y="2123725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8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108281" y="1679859"/>
              <a:ext cx="3269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9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029621" y="1288535"/>
              <a:ext cx="484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10</a:t>
              </a:r>
            </a:p>
          </p:txBody>
        </p:sp>
      </p:grpSp>
      <p:sp>
        <p:nvSpPr>
          <p:cNvPr id="29" name="Circle One"/>
          <p:cNvSpPr/>
          <p:nvPr/>
        </p:nvSpPr>
        <p:spPr>
          <a:xfrm>
            <a:off x="8122694" y="2989407"/>
            <a:ext cx="298125" cy="295657"/>
          </a:xfrm>
          <a:prstGeom prst="ellipse">
            <a:avLst/>
          </a:prstGeom>
          <a:noFill/>
          <a:ln w="28575">
            <a:solidFill>
              <a:srgbClr val="87BD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Circle Two"/>
          <p:cNvSpPr/>
          <p:nvPr/>
        </p:nvSpPr>
        <p:spPr>
          <a:xfrm>
            <a:off x="8122694" y="4280075"/>
            <a:ext cx="298125" cy="295657"/>
          </a:xfrm>
          <a:prstGeom prst="ellipse">
            <a:avLst/>
          </a:prstGeom>
          <a:noFill/>
          <a:ln w="28575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Jump Line"/>
          <p:cNvSpPr/>
          <p:nvPr/>
        </p:nvSpPr>
        <p:spPr>
          <a:xfrm>
            <a:off x="8420819" y="3959587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Answer Box"/>
          <p:cNvSpPr/>
          <p:nvPr/>
        </p:nvSpPr>
        <p:spPr>
          <a:xfrm>
            <a:off x="715991" y="5576832"/>
            <a:ext cx="6840749" cy="739757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  <a:latin typeface="Twinkl" pitchFamily="2" charset="0"/>
              </a:rPr>
              <a:t>Three more than three is equal to six.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dirty="0">
                <a:solidFill>
                  <a:schemeClr val="bg1"/>
                </a:solidFill>
                <a:latin typeface="Twinkl" pitchFamily="2" charset="0"/>
              </a:rPr>
              <a:t>3 + 3 = 6</a:t>
            </a:r>
            <a:endParaRPr lang="en-US" altLang="en-US" sz="1600" dirty="0">
              <a:solidFill>
                <a:schemeClr val="bg1"/>
              </a:solidFill>
            </a:endParaRPr>
          </a:p>
        </p:txBody>
      </p:sp>
      <p:sp>
        <p:nvSpPr>
          <p:cNvPr id="33" name="Jump Line"/>
          <p:cNvSpPr/>
          <p:nvPr/>
        </p:nvSpPr>
        <p:spPr>
          <a:xfrm>
            <a:off x="8420819" y="3221698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Jump Line"/>
          <p:cNvSpPr/>
          <p:nvPr/>
        </p:nvSpPr>
        <p:spPr>
          <a:xfrm>
            <a:off x="8420819" y="3603931"/>
            <a:ext cx="144382" cy="383331"/>
          </a:xfrm>
          <a:custGeom>
            <a:avLst/>
            <a:gdLst>
              <a:gd name="connsiteX0" fmla="*/ 0 w 463552"/>
              <a:gd name="connsiteY0" fmla="*/ 0 h 1263650"/>
              <a:gd name="connsiteX1" fmla="*/ 463550 w 463552"/>
              <a:gd name="connsiteY1" fmla="*/ 609600 h 1263650"/>
              <a:gd name="connsiteX2" fmla="*/ 6350 w 463552"/>
              <a:gd name="connsiteY2" fmla="*/ 1263650 h 126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552" h="1263650">
                <a:moveTo>
                  <a:pt x="0" y="0"/>
                </a:moveTo>
                <a:cubicBezTo>
                  <a:pt x="231246" y="199496"/>
                  <a:pt x="462492" y="398992"/>
                  <a:pt x="463550" y="609600"/>
                </a:cubicBezTo>
                <a:cubicBezTo>
                  <a:pt x="464608" y="820208"/>
                  <a:pt x="87842" y="1141942"/>
                  <a:pt x="6350" y="1263650"/>
                </a:cubicBezTo>
              </a:path>
            </a:pathLst>
          </a:custGeom>
          <a:noFill/>
          <a:ln w="38100">
            <a:solidFill>
              <a:srgbClr val="69932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8F66E44E-5E1A-7442-A012-873632618C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29" y="1293610"/>
            <a:ext cx="1600979" cy="2005129"/>
          </a:xfrm>
          <a:prstGeom prst="rect">
            <a:avLst/>
          </a:prstGeom>
        </p:spPr>
      </p:pic>
      <p:pic>
        <p:nvPicPr>
          <p:cNvPr id="6" name="Picture 5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99336FD4-54AB-D641-B200-97E3A5E0CF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91" y="3479969"/>
            <a:ext cx="843858" cy="1860583"/>
          </a:xfrm>
          <a:prstGeom prst="rect">
            <a:avLst/>
          </a:prstGeom>
        </p:spPr>
      </p:pic>
      <p:pic>
        <p:nvPicPr>
          <p:cNvPr id="20" name="Picture 19" descr="A picture containing toy, doll, graffiti, room&#10;&#10;Description automatically generated">
            <a:extLst>
              <a:ext uri="{FF2B5EF4-FFF2-40B4-BE49-F238E27FC236}">
                <a16:creationId xmlns:a16="http://schemas.microsoft.com/office/drawing/2014/main" id="{2B83D45C-AFAC-AD45-867A-BCDA30F9F7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477" y="2662091"/>
            <a:ext cx="657936" cy="1815109"/>
          </a:xfrm>
          <a:prstGeom prst="rect">
            <a:avLst/>
          </a:prstGeom>
        </p:spPr>
      </p:pic>
      <p:pic>
        <p:nvPicPr>
          <p:cNvPr id="25" name="Picture 24" descr="A picture containing window&#10;&#10;Description automatically generated">
            <a:extLst>
              <a:ext uri="{FF2B5EF4-FFF2-40B4-BE49-F238E27FC236}">
                <a16:creationId xmlns:a16="http://schemas.microsoft.com/office/drawing/2014/main" id="{4FD91932-0DE9-1F41-8D58-6DE9085A26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614" y="3479969"/>
            <a:ext cx="824733" cy="1541015"/>
          </a:xfrm>
          <a:prstGeom prst="rect">
            <a:avLst/>
          </a:prstGeom>
        </p:spPr>
      </p:pic>
      <p:pic>
        <p:nvPicPr>
          <p:cNvPr id="37" name="Picture 36" descr="A picture containing doll, toy, clock&#10;&#10;Description automatically generated">
            <a:extLst>
              <a:ext uri="{FF2B5EF4-FFF2-40B4-BE49-F238E27FC236}">
                <a16:creationId xmlns:a16="http://schemas.microsoft.com/office/drawing/2014/main" id="{93C67A02-C422-2844-98C7-C49A8D863F6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255" y="3566303"/>
            <a:ext cx="824733" cy="188376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1A14D97-F35E-2045-8C22-83FE451AADF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726" y="3766657"/>
            <a:ext cx="1116014" cy="1632039"/>
          </a:xfrm>
          <a:prstGeom prst="rect">
            <a:avLst/>
          </a:prstGeom>
        </p:spPr>
      </p:pic>
      <p:pic>
        <p:nvPicPr>
          <p:cNvPr id="44" name="Picture 43" descr="A picture containing toy, doll, graffiti, room&#10;&#10;Description automatically generated">
            <a:extLst>
              <a:ext uri="{FF2B5EF4-FFF2-40B4-BE49-F238E27FC236}">
                <a16:creationId xmlns:a16="http://schemas.microsoft.com/office/drawing/2014/main" id="{BE7194F1-97F4-4F46-A061-7AF5FD15E1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189" y="2675760"/>
            <a:ext cx="657936" cy="181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67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/>
          <p:cNvSpPr/>
          <p:nvPr/>
        </p:nvSpPr>
        <p:spPr>
          <a:xfrm>
            <a:off x="741875" y="897147"/>
            <a:ext cx="3907398" cy="2700068"/>
          </a:xfrm>
          <a:prstGeom prst="wedgeRoundRectCallout">
            <a:avLst>
              <a:gd name="adj1" fmla="val 1146"/>
              <a:gd name="adj2" fmla="val 70821"/>
              <a:gd name="adj3" fmla="val 16667"/>
            </a:avLst>
          </a:prstGeom>
          <a:solidFill>
            <a:srgbClr val="A672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000" dirty="0">
                <a:solidFill>
                  <a:schemeClr val="bg1"/>
                </a:solidFill>
              </a:rPr>
              <a:t>Thank you for helping me! Come back to my circus soon!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253" y="897147"/>
            <a:ext cx="4281983" cy="5296619"/>
          </a:xfrm>
          <a:prstGeom prst="rect">
            <a:avLst/>
          </a:prstGeom>
        </p:spPr>
      </p:pic>
      <p:pic>
        <p:nvPicPr>
          <p:cNvPr id="6" name="Picture 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5787222D-5A29-C348-ADFA-F87A49A580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3429000"/>
            <a:ext cx="3450566" cy="432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462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04468" y="3135833"/>
            <a:ext cx="1332854" cy="728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371</TotalTime>
  <Words>365</Words>
  <Application>Microsoft Office PowerPoint</Application>
  <PresentationFormat>On-screen Show (4:3)</PresentationFormat>
  <Paragraphs>89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My clown is juggling 4 balls.</vt:lpstr>
      <vt:lpstr>I only have 1 juggler. It’s not enough!</vt:lpstr>
      <vt:lpstr>I have sold 2 tickets for the show.</vt:lpstr>
      <vt:lpstr>The acrobat has 9 hoops. </vt:lpstr>
      <vt:lpstr>There are 3 funny clowns!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Kimberly Tucker</cp:lastModifiedBy>
  <cp:revision>49</cp:revision>
  <dcterms:created xsi:type="dcterms:W3CDTF">2019-02-14T13:22:43Z</dcterms:created>
  <dcterms:modified xsi:type="dcterms:W3CDTF">2020-06-02T18:46:02Z</dcterms:modified>
</cp:coreProperties>
</file>