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  <p:embeddedFont>
      <p:font typeface="Twinkl SemiBold" charset="0"/>
      <p:bold r:id="rId1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B6BC"/>
    <a:srgbClr val="7768AD"/>
    <a:srgbClr val="2BB7BC"/>
    <a:srgbClr val="2CB7BC"/>
    <a:srgbClr val="A673AF"/>
    <a:srgbClr val="A872AE"/>
    <a:srgbClr val="9C9BCD"/>
    <a:srgbClr val="7767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E2AA840-C1FB-4D05-8921-0110DB0FBA95}" type="datetimeFigureOut">
              <a:rPr lang="en-GB"/>
              <a:pPr>
                <a:defRPr/>
              </a:pPr>
              <a:t>28/03/2020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926F223-6B46-4AF0-8F1F-4B827FB3273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D38ECAF-D269-4384-AD68-9FD256C36170}" type="datetimeFigureOut">
              <a:rPr lang="en-GB"/>
              <a:pPr>
                <a:defRPr/>
              </a:pPr>
              <a:t>28/03/2020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0CCCE7C-E3D2-4826-B7A4-89298C88DFD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6717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0099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3850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6777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3471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Who’s going to the party?</a:t>
            </a: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755650" y="1477963"/>
            <a:ext cx="76327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tx1"/>
                </a:solidFill>
              </a:rPr>
              <a:t>Some children have already arrived at the party.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tx1"/>
                </a:solidFill>
              </a:rPr>
              <a:t>More children are just arriving.</a:t>
            </a:r>
          </a:p>
        </p:txBody>
      </p:sp>
      <p:sp>
        <p:nvSpPr>
          <p:cNvPr id="14" name="Rectangle: Rounded Corners 13"/>
          <p:cNvSpPr>
            <a:spLocks noChangeArrowheads="1"/>
          </p:cNvSpPr>
          <p:nvPr/>
        </p:nvSpPr>
        <p:spPr bwMode="auto">
          <a:xfrm>
            <a:off x="755650" y="2227263"/>
            <a:ext cx="7632700" cy="547687"/>
          </a:xfrm>
          <a:prstGeom prst="roundRect">
            <a:avLst>
              <a:gd name="adj" fmla="val 16667"/>
            </a:avLst>
          </a:prstGeom>
          <a:solidFill>
            <a:srgbClr val="776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Can you count how many children will be at the party altogether?</a:t>
            </a:r>
          </a:p>
        </p:txBody>
      </p:sp>
      <p:pic>
        <p:nvPicPr>
          <p:cNvPr id="9221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125" y="3155950"/>
            <a:ext cx="1125538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188" y="3209925"/>
            <a:ext cx="939800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5138" y="3209925"/>
            <a:ext cx="801687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3097213"/>
            <a:ext cx="1249362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463" y="3097213"/>
            <a:ext cx="1411287" cy="220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angle: Rounded Corners 25"/>
          <p:cNvSpPr>
            <a:spLocks noChangeArrowheads="1"/>
          </p:cNvSpPr>
          <p:nvPr/>
        </p:nvSpPr>
        <p:spPr bwMode="auto">
          <a:xfrm>
            <a:off x="750888" y="5605463"/>
            <a:ext cx="7632700" cy="547687"/>
          </a:xfrm>
          <a:prstGeom prst="roundRect">
            <a:avLst>
              <a:gd name="adj" fmla="val 16667"/>
            </a:avLst>
          </a:prstGeom>
          <a:solidFill>
            <a:srgbClr val="2DB6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Click the question mark to check your answer.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There are </a:t>
            </a:r>
            <a:r>
              <a:rPr lang="en-GB" altLang="en-US" b="1">
                <a:solidFill>
                  <a:schemeClr val="bg1"/>
                </a:solidFill>
              </a:rPr>
              <a:t>6</a:t>
            </a:r>
            <a:r>
              <a:rPr lang="en-GB" altLang="en-US">
                <a:solidFill>
                  <a:schemeClr val="bg1"/>
                </a:solidFill>
              </a:rPr>
              <a:t> children at the party already.</a:t>
            </a:r>
          </a:p>
        </p:txBody>
      </p:sp>
      <p:grpSp>
        <p:nvGrpSpPr>
          <p:cNvPr id="10243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74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0275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0276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0277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0278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0279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0280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0281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0282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0283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0284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0285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0286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0287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0288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0289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0290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92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94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0295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0296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id="{6FD108EC-1A8A-490B-9AB9-879E579ED490}"/>
              </a:ext>
            </a:extLst>
          </p:cNvPr>
          <p:cNvSpPr/>
          <p:nvPr/>
        </p:nvSpPr>
        <p:spPr>
          <a:xfrm>
            <a:off x="2832100" y="5445125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0246" name="Doo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/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6</a:t>
            </a:r>
            <a:endParaRPr lang="en-GB" sz="3200" b="1" dirty="0"/>
          </a:p>
        </p:txBody>
      </p:sp>
      <p:sp>
        <p:nvSpPr>
          <p:cNvPr id="10248" name="+"/>
          <p:cNvSpPr txBox="1">
            <a:spLocks noChangeArrowheads="1"/>
          </p:cNvSpPr>
          <p:nvPr/>
        </p:nvSpPr>
        <p:spPr bwMode="auto">
          <a:xfrm>
            <a:off x="22352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0249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/>
          <p:cNvSpPr/>
          <p:nvPr/>
        </p:nvSpPr>
        <p:spPr bwMode="auto">
          <a:xfrm>
            <a:off x="719613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10</a:t>
            </a:r>
            <a:endParaRPr lang="en-GB" sz="3200" b="1" dirty="0"/>
          </a:p>
        </p:txBody>
      </p:sp>
      <p:sp>
        <p:nvSpPr>
          <p:cNvPr id="72" name="?"/>
          <p:cNvSpPr/>
          <p:nvPr/>
        </p:nvSpPr>
        <p:spPr bwMode="auto">
          <a:xfrm>
            <a:off x="719613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10245" name="Picture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6213" y="2735263"/>
            <a:ext cx="2190750" cy="182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5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495"/>
          <a:stretch>
            <a:fillRect/>
          </a:stretch>
        </p:blipFill>
        <p:spPr bwMode="auto">
          <a:xfrm>
            <a:off x="3194050" y="2757488"/>
            <a:ext cx="569913" cy="178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There are </a:t>
            </a:r>
            <a:r>
              <a:rPr lang="en-GB" altLang="en-US" b="1">
                <a:solidFill>
                  <a:schemeClr val="bg1"/>
                </a:solidFill>
              </a:rPr>
              <a:t>7</a:t>
            </a:r>
            <a:r>
              <a:rPr lang="en-GB" altLang="en-US">
                <a:solidFill>
                  <a:schemeClr val="bg1"/>
                </a:solidFill>
              </a:rPr>
              <a:t> children at the party already.</a:t>
            </a:r>
          </a:p>
        </p:txBody>
      </p:sp>
      <p:grpSp>
        <p:nvGrpSpPr>
          <p:cNvPr id="11267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03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1304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1305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1306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1307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1308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1309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1310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1311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1312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1313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1314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1315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1316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1317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1318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1319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21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23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1324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1325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id="{6FD108EC-1A8A-490B-9AB9-879E579ED490}"/>
              </a:ext>
            </a:extLst>
          </p:cNvPr>
          <p:cNvSpPr/>
          <p:nvPr/>
        </p:nvSpPr>
        <p:spPr>
          <a:xfrm>
            <a:off x="3238500" y="5445125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1270" name="Doo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/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7</a:t>
            </a:r>
            <a:endParaRPr lang="en-GB" sz="3200" b="1" dirty="0"/>
          </a:p>
        </p:txBody>
      </p:sp>
      <p:sp>
        <p:nvSpPr>
          <p:cNvPr id="11272" name="+"/>
          <p:cNvSpPr txBox="1">
            <a:spLocks noChangeArrowheads="1"/>
          </p:cNvSpPr>
          <p:nvPr/>
        </p:nvSpPr>
        <p:spPr bwMode="auto">
          <a:xfrm>
            <a:off x="21463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1273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/>
          <p:cNvSpPr/>
          <p:nvPr/>
        </p:nvSpPr>
        <p:spPr bwMode="auto">
          <a:xfrm>
            <a:off x="718978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14</a:t>
            </a:r>
            <a:endParaRPr lang="en-GB" sz="3200" b="1" dirty="0"/>
          </a:p>
        </p:txBody>
      </p:sp>
      <p:sp>
        <p:nvSpPr>
          <p:cNvPr id="72" name="?"/>
          <p:cNvSpPr/>
          <p:nvPr/>
        </p:nvSpPr>
        <p:spPr bwMode="auto">
          <a:xfrm>
            <a:off x="7189788" y="2578100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62" name="Picture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7" t="-316" r="75992" b="316"/>
          <a:stretch>
            <a:fillRect/>
          </a:stretch>
        </p:blipFill>
        <p:spPr bwMode="auto">
          <a:xfrm>
            <a:off x="2841625" y="2805113"/>
            <a:ext cx="500063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95"/>
          <a:stretch>
            <a:fillRect/>
          </a:stretch>
        </p:blipFill>
        <p:spPr bwMode="auto">
          <a:xfrm>
            <a:off x="4891088" y="2876550"/>
            <a:ext cx="5429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20" t="-1253" r="50066" b="1253"/>
          <a:stretch>
            <a:fillRect/>
          </a:stretch>
        </p:blipFill>
        <p:spPr bwMode="auto">
          <a:xfrm>
            <a:off x="3784600" y="2881313"/>
            <a:ext cx="561975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10" t="-1617" r="36053" b="1617"/>
          <a:stretch>
            <a:fillRect/>
          </a:stretch>
        </p:blipFill>
        <p:spPr bwMode="auto">
          <a:xfrm>
            <a:off x="4213225" y="2765425"/>
            <a:ext cx="736600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67" t="-3976" r="-2908" b="1128"/>
          <a:stretch>
            <a:fillRect/>
          </a:stretch>
        </p:blipFill>
        <p:spPr bwMode="auto">
          <a:xfrm>
            <a:off x="5414963" y="2813050"/>
            <a:ext cx="581025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6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29" t="-336" r="48033" b="336"/>
          <a:stretch>
            <a:fillRect/>
          </a:stretch>
        </p:blipFill>
        <p:spPr bwMode="auto">
          <a:xfrm>
            <a:off x="5827713" y="2935288"/>
            <a:ext cx="668337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485"/>
          <a:stretch>
            <a:fillRect/>
          </a:stretch>
        </p:blipFill>
        <p:spPr bwMode="auto">
          <a:xfrm>
            <a:off x="3303588" y="2854325"/>
            <a:ext cx="560387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 nodeType="clickPar">
                      <p:stCondLst>
                        <p:cond delay="0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There are </a:t>
            </a:r>
            <a:r>
              <a:rPr lang="en-GB" altLang="en-US" b="1">
                <a:solidFill>
                  <a:schemeClr val="bg1"/>
                </a:solidFill>
              </a:rPr>
              <a:t>9 </a:t>
            </a:r>
            <a:r>
              <a:rPr lang="en-GB" altLang="en-US">
                <a:solidFill>
                  <a:schemeClr val="bg1"/>
                </a:solidFill>
              </a:rPr>
              <a:t>children at the party already.</a:t>
            </a:r>
          </a:p>
        </p:txBody>
      </p:sp>
      <p:grpSp>
        <p:nvGrpSpPr>
          <p:cNvPr id="12291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26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2327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2328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2329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2330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2331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2332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2333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2334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2335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2336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2337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2338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2339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2340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2341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2342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44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46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2347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2348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id="{6FD108EC-1A8A-490B-9AB9-879E579ED490}"/>
              </a:ext>
            </a:extLst>
          </p:cNvPr>
          <p:cNvSpPr/>
          <p:nvPr/>
        </p:nvSpPr>
        <p:spPr>
          <a:xfrm>
            <a:off x="3965575" y="5445125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2294" name="Doo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/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9</a:t>
            </a:r>
            <a:endParaRPr lang="en-GB" sz="3200" b="1" dirty="0"/>
          </a:p>
        </p:txBody>
      </p:sp>
      <p:sp>
        <p:nvSpPr>
          <p:cNvPr id="12296" name="+"/>
          <p:cNvSpPr txBox="1">
            <a:spLocks noChangeArrowheads="1"/>
          </p:cNvSpPr>
          <p:nvPr/>
        </p:nvSpPr>
        <p:spPr bwMode="auto">
          <a:xfrm>
            <a:off x="21463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2297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/>
          <p:cNvSpPr/>
          <p:nvPr/>
        </p:nvSpPr>
        <p:spPr bwMode="auto">
          <a:xfrm>
            <a:off x="718978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15</a:t>
            </a:r>
            <a:endParaRPr lang="en-GB" sz="3200" b="1" dirty="0"/>
          </a:p>
        </p:txBody>
      </p:sp>
      <p:sp>
        <p:nvSpPr>
          <p:cNvPr id="72" name="?"/>
          <p:cNvSpPr/>
          <p:nvPr/>
        </p:nvSpPr>
        <p:spPr bwMode="auto">
          <a:xfrm>
            <a:off x="7189788" y="2578100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62" name="Picture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7" t="-316" r="75992" b="316"/>
          <a:stretch>
            <a:fillRect/>
          </a:stretch>
        </p:blipFill>
        <p:spPr bwMode="auto">
          <a:xfrm>
            <a:off x="3140075" y="2805113"/>
            <a:ext cx="500063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95"/>
          <a:stretch>
            <a:fillRect/>
          </a:stretch>
        </p:blipFill>
        <p:spPr bwMode="auto">
          <a:xfrm>
            <a:off x="5189538" y="2876550"/>
            <a:ext cx="5429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20" t="-1253" r="50066" b="1253"/>
          <a:stretch>
            <a:fillRect/>
          </a:stretch>
        </p:blipFill>
        <p:spPr bwMode="auto">
          <a:xfrm>
            <a:off x="4083050" y="2881313"/>
            <a:ext cx="560388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10" t="-1617" r="36053" b="1617"/>
          <a:stretch>
            <a:fillRect/>
          </a:stretch>
        </p:blipFill>
        <p:spPr bwMode="auto">
          <a:xfrm>
            <a:off x="4510088" y="2765425"/>
            <a:ext cx="738187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67" t="-3976" r="-2908" b="1128"/>
          <a:stretch>
            <a:fillRect/>
          </a:stretch>
        </p:blipFill>
        <p:spPr bwMode="auto">
          <a:xfrm>
            <a:off x="5713413" y="2813050"/>
            <a:ext cx="581025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485"/>
          <a:stretch>
            <a:fillRect/>
          </a:stretch>
        </p:blipFill>
        <p:spPr bwMode="auto">
          <a:xfrm>
            <a:off x="3602038" y="2854325"/>
            <a:ext cx="560387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There are </a:t>
            </a:r>
            <a:r>
              <a:rPr lang="en-GB" altLang="en-US" b="1">
                <a:solidFill>
                  <a:schemeClr val="bg1"/>
                </a:solidFill>
              </a:rPr>
              <a:t>8 </a:t>
            </a:r>
            <a:r>
              <a:rPr lang="en-GB" altLang="en-US">
                <a:solidFill>
                  <a:schemeClr val="bg1"/>
                </a:solidFill>
              </a:rPr>
              <a:t>children at the party already.</a:t>
            </a:r>
          </a:p>
        </p:txBody>
      </p:sp>
      <p:grpSp>
        <p:nvGrpSpPr>
          <p:cNvPr id="13315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49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3350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3351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3352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3353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3354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3355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3356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3357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3358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3359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3360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3361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3362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3363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3364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3365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67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69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3370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3371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id="{6FD108EC-1A8A-490B-9AB9-879E579ED490}"/>
              </a:ext>
            </a:extLst>
          </p:cNvPr>
          <p:cNvSpPr/>
          <p:nvPr/>
        </p:nvSpPr>
        <p:spPr>
          <a:xfrm>
            <a:off x="3609975" y="5445125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3318" name="Doo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/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8</a:t>
            </a:r>
            <a:endParaRPr lang="en-GB" sz="3200" b="1" dirty="0"/>
          </a:p>
        </p:txBody>
      </p:sp>
      <p:sp>
        <p:nvSpPr>
          <p:cNvPr id="13320" name="+"/>
          <p:cNvSpPr txBox="1">
            <a:spLocks noChangeArrowheads="1"/>
          </p:cNvSpPr>
          <p:nvPr/>
        </p:nvSpPr>
        <p:spPr bwMode="auto">
          <a:xfrm>
            <a:off x="21463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3321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/>
          <p:cNvSpPr/>
          <p:nvPr/>
        </p:nvSpPr>
        <p:spPr bwMode="auto">
          <a:xfrm>
            <a:off x="718978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13</a:t>
            </a:r>
            <a:endParaRPr lang="en-GB" sz="3200" b="1" dirty="0"/>
          </a:p>
        </p:txBody>
      </p:sp>
      <p:sp>
        <p:nvSpPr>
          <p:cNvPr id="72" name="?"/>
          <p:cNvSpPr/>
          <p:nvPr/>
        </p:nvSpPr>
        <p:spPr bwMode="auto">
          <a:xfrm>
            <a:off x="7189788" y="2578100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62" name="Picture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7" t="-316" r="75992" b="316"/>
          <a:stretch>
            <a:fillRect/>
          </a:stretch>
        </p:blipFill>
        <p:spPr bwMode="auto">
          <a:xfrm>
            <a:off x="3116263" y="2805113"/>
            <a:ext cx="500062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95"/>
          <a:stretch>
            <a:fillRect/>
          </a:stretch>
        </p:blipFill>
        <p:spPr bwMode="auto">
          <a:xfrm>
            <a:off x="4981575" y="2876550"/>
            <a:ext cx="544513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20" t="-1253" r="50066" b="1253"/>
          <a:stretch>
            <a:fillRect/>
          </a:stretch>
        </p:blipFill>
        <p:spPr bwMode="auto">
          <a:xfrm>
            <a:off x="4360863" y="2881313"/>
            <a:ext cx="560387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67" t="-3976" r="-2908" b="1128"/>
          <a:stretch>
            <a:fillRect/>
          </a:stretch>
        </p:blipFill>
        <p:spPr bwMode="auto">
          <a:xfrm>
            <a:off x="5741988" y="2813050"/>
            <a:ext cx="579437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485"/>
          <a:stretch>
            <a:fillRect/>
          </a:stretch>
        </p:blipFill>
        <p:spPr bwMode="auto">
          <a:xfrm>
            <a:off x="3708400" y="2854325"/>
            <a:ext cx="560388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There are </a:t>
            </a:r>
            <a:r>
              <a:rPr lang="en-GB" altLang="en-US" b="1" dirty="0">
                <a:solidFill>
                  <a:schemeClr val="bg1"/>
                </a:solidFill>
              </a:rPr>
              <a:t>10 </a:t>
            </a:r>
            <a:r>
              <a:rPr lang="en-GB" altLang="en-US" dirty="0">
                <a:solidFill>
                  <a:schemeClr val="bg1"/>
                </a:solidFill>
              </a:rPr>
              <a:t>children at the party already.</a:t>
            </a:r>
          </a:p>
        </p:txBody>
      </p:sp>
      <p:grpSp>
        <p:nvGrpSpPr>
          <p:cNvPr id="14339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74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4375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4376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4377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4378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4379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4380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4381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4382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4383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4384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4385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4386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4387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4388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4389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4390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92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94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4395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4396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id="{6FD108EC-1A8A-490B-9AB9-879E579ED490}"/>
              </a:ext>
            </a:extLst>
          </p:cNvPr>
          <p:cNvSpPr/>
          <p:nvPr/>
        </p:nvSpPr>
        <p:spPr>
          <a:xfrm>
            <a:off x="4360863" y="5429250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4342" name="Doo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/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10</a:t>
            </a:r>
          </a:p>
        </p:txBody>
      </p:sp>
      <p:sp>
        <p:nvSpPr>
          <p:cNvPr id="14344" name="+"/>
          <p:cNvSpPr txBox="1">
            <a:spLocks noChangeArrowheads="1"/>
          </p:cNvSpPr>
          <p:nvPr/>
        </p:nvSpPr>
        <p:spPr bwMode="auto">
          <a:xfrm>
            <a:off x="21463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4345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/>
          <p:cNvSpPr/>
          <p:nvPr/>
        </p:nvSpPr>
        <p:spPr bwMode="auto">
          <a:xfrm>
            <a:off x="718978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16</a:t>
            </a:r>
            <a:endParaRPr lang="en-GB" sz="3200" b="1" dirty="0"/>
          </a:p>
        </p:txBody>
      </p:sp>
      <p:sp>
        <p:nvSpPr>
          <p:cNvPr id="72" name="?"/>
          <p:cNvSpPr/>
          <p:nvPr/>
        </p:nvSpPr>
        <p:spPr bwMode="auto">
          <a:xfrm>
            <a:off x="7189788" y="2578100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62" name="Picture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7" t="-316" r="75992" b="316"/>
          <a:stretch>
            <a:fillRect/>
          </a:stretch>
        </p:blipFill>
        <p:spPr bwMode="auto">
          <a:xfrm>
            <a:off x="2984500" y="2805113"/>
            <a:ext cx="500063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95"/>
          <a:stretch>
            <a:fillRect/>
          </a:stretch>
        </p:blipFill>
        <p:spPr bwMode="auto">
          <a:xfrm>
            <a:off x="4694238" y="2876550"/>
            <a:ext cx="544512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20" t="-1253" r="50066" b="1253"/>
          <a:stretch>
            <a:fillRect/>
          </a:stretch>
        </p:blipFill>
        <p:spPr bwMode="auto">
          <a:xfrm>
            <a:off x="4133850" y="2881313"/>
            <a:ext cx="560388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67" t="-3976" r="-2908" b="1128"/>
          <a:stretch>
            <a:fillRect/>
          </a:stretch>
        </p:blipFill>
        <p:spPr bwMode="auto">
          <a:xfrm>
            <a:off x="5345113" y="2813050"/>
            <a:ext cx="579437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485"/>
          <a:stretch>
            <a:fillRect/>
          </a:stretch>
        </p:blipFill>
        <p:spPr bwMode="auto">
          <a:xfrm>
            <a:off x="3536950" y="2854325"/>
            <a:ext cx="560388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29" t="-336" r="48033" b="336"/>
          <a:stretch>
            <a:fillRect/>
          </a:stretch>
        </p:blipFill>
        <p:spPr bwMode="auto">
          <a:xfrm>
            <a:off x="5861050" y="2935288"/>
            <a:ext cx="668338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104</TotalTime>
  <Words>283</Words>
  <Application>Microsoft Office PowerPoint</Application>
  <PresentationFormat>On-screen Show (4:3)</PresentationFormat>
  <Paragraphs>145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Twinkl SemiBold</vt:lpstr>
      <vt:lpstr>Twinkl</vt:lpstr>
      <vt:lpstr>Calibri</vt:lpstr>
      <vt:lpstr>Office Theme</vt:lpstr>
      <vt:lpstr>PowerPoint Presentation</vt:lpstr>
      <vt:lpstr>Who’s going to the party?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Sarah Williamson</dc:creator>
  <cp:lastModifiedBy>Kimberly Tucker</cp:lastModifiedBy>
  <cp:revision>14</cp:revision>
  <dcterms:created xsi:type="dcterms:W3CDTF">2018-06-19T14:18:24Z</dcterms:created>
  <dcterms:modified xsi:type="dcterms:W3CDTF">2020-03-28T10:29:29Z</dcterms:modified>
</cp:coreProperties>
</file>