
<file path=[Content_Types].xml><?xml version="1.0" encoding="utf-8"?>
<Types xmlns="http://schemas.openxmlformats.org/package/2006/content-types">
  <Default ContentType="image/jpeg" Extension="jpg"/>
  <Default ContentType="application/x-fontdata" Extension="fntdata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59.xml"/>
  <Override ContentType="application/vnd.openxmlformats-officedocument.presentationml.notesSlide+xml" PartName="/ppt/notesSlides/notesSlide32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33.xml"/>
  <Override ContentType="application/vnd.openxmlformats-officedocument.presentationml.notesSlide+xml" PartName="/ppt/notesSlides/notesSlide41.xml"/>
  <Override ContentType="application/vnd.openxmlformats-officedocument.presentationml.notesSlide+xml" PartName="/ppt/notesSlides/notesSlide15.xml"/>
  <Override ContentType="application/vnd.openxmlformats-officedocument.presentationml.notesSlide+xml" PartName="/ppt/notesSlides/notesSlide24.xml"/>
  <Override ContentType="application/vnd.openxmlformats-officedocument.presentationml.notesSlide+xml" PartName="/ppt/notesSlides/notesSlide50.xml"/>
  <Override ContentType="application/vnd.openxmlformats-officedocument.presentationml.notesSlide+xml" PartName="/ppt/notesSlides/notesSlide17.xml"/>
  <Override ContentType="application/vnd.openxmlformats-officedocument.presentationml.notesSlide+xml" PartName="/ppt/notesSlides/notesSlide42.xml"/>
  <Override ContentType="application/vnd.openxmlformats-officedocument.presentationml.notesSlide+xml" PartName="/ppt/notesSlides/notesSlide16.xml"/>
  <Override ContentType="application/vnd.openxmlformats-officedocument.presentationml.notesSlide+xml" PartName="/ppt/notesSlides/notesSlide34.xml"/>
  <Override ContentType="application/vnd.openxmlformats-officedocument.presentationml.notesSlide+xml" PartName="/ppt/notesSlides/notesSlide51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25.xml"/>
  <Override ContentType="application/vnd.openxmlformats-officedocument.presentationml.notesSlide+xml" PartName="/ppt/notesSlides/notesSlide43.xml"/>
  <Override ContentType="application/vnd.openxmlformats-officedocument.presentationml.notesSlide+xml" PartName="/ppt/notesSlides/notesSlide13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56.xml"/>
  <Override ContentType="application/vnd.openxmlformats-officedocument.presentationml.notesSlide+xml" PartName="/ppt/notesSlides/notesSlide30.xml"/>
  <Override ContentType="application/vnd.openxmlformats-officedocument.presentationml.notesSlide+xml" PartName="/ppt/notesSlides/notesSlide26.xml"/>
  <Override ContentType="application/vnd.openxmlformats-officedocument.presentationml.notesSlide+xml" PartName="/ppt/notesSlides/notesSlide39.xml"/>
  <Override ContentType="application/vnd.openxmlformats-officedocument.presentationml.notesSlide+xml" PartName="/ppt/notesSlides/notesSlide31.xml"/>
  <Override ContentType="application/vnd.openxmlformats-officedocument.presentationml.notesSlide+xml" PartName="/ppt/notesSlides/notesSlide57.xml"/>
  <Override ContentType="application/vnd.openxmlformats-officedocument.presentationml.notesSlide+xml" PartName="/ppt/notesSlides/notesSlide44.xml"/>
  <Override ContentType="application/vnd.openxmlformats-officedocument.presentationml.notesSlide+xml" PartName="/ppt/notesSlides/notesSlide58.xml"/>
  <Override ContentType="application/vnd.openxmlformats-officedocument.presentationml.notesSlide+xml" PartName="/ppt/notesSlides/notesSlide27.xml"/>
  <Override ContentType="application/vnd.openxmlformats-officedocument.presentationml.notesSlide+xml" PartName="/ppt/notesSlides/notesSlide14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37.xml"/>
  <Override ContentType="application/vnd.openxmlformats-officedocument.presentationml.notesSlide+xml" PartName="/ppt/notesSlides/notesSlide29.xml"/>
  <Override ContentType="application/vnd.openxmlformats-officedocument.presentationml.notesSlide+xml" PartName="/ppt/notesSlides/notesSlide54.xml"/>
  <Override ContentType="application/vnd.openxmlformats-officedocument.presentationml.notesSlide+xml" PartName="/ppt/notesSlides/notesSlide45.xml"/>
  <Override ContentType="application/vnd.openxmlformats-officedocument.presentationml.notesSlide+xml" PartName="/ppt/notesSlides/notesSlide46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28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55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20.xml"/>
  <Override ContentType="application/vnd.openxmlformats-officedocument.presentationml.notesSlide+xml" PartName="/ppt/notesSlides/notesSlide47.xml"/>
  <Override ContentType="application/vnd.openxmlformats-officedocument.presentationml.notesSlide+xml" PartName="/ppt/notesSlides/notesSlide21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38.xml"/>
  <Override ContentType="application/vnd.openxmlformats-officedocument.presentationml.notesSlide+xml" PartName="/ppt/notesSlides/notesSlide18.xml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48.xml"/>
  <Override ContentType="application/vnd.openxmlformats-officedocument.presentationml.notesSlide+xml" PartName="/ppt/notesSlides/notesSlide22.xml"/>
  <Override ContentType="application/vnd.openxmlformats-officedocument.presentationml.notesSlide+xml" PartName="/ppt/notesSlides/notesSlide52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35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36.xml"/>
  <Override ContentType="application/vnd.openxmlformats-officedocument.presentationml.notesSlide+xml" PartName="/ppt/notesSlides/notesSlide49.xml"/>
  <Override ContentType="application/vnd.openxmlformats-officedocument.presentationml.notesSlide+xml" PartName="/ppt/notesSlides/notesSlide19.xml"/>
  <Override ContentType="application/vnd.openxmlformats-officedocument.presentationml.notesSlide+xml" PartName="/ppt/notesSlides/notesSlide53.xml"/>
  <Override ContentType="application/vnd.openxmlformats-officedocument.presentationml.notesSlide+xml" PartName="/ppt/notesSlides/notesSlide40.xml"/>
  <Override ContentType="application/vnd.openxmlformats-officedocument.presentationml.notesSlide+xml" PartName="/ppt/notesSlides/notesSlide23.xml"/>
  <Override ContentType="application/vnd.openxmlformats-officedocument.presentationml.notesSlide+xml" PartName="/ppt/notesSlides/notesSlide10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.xml"/>
  <Override ContentType="application/vnd.openxmlformats-officedocument.presentationml.slideMaster+xml" PartName="/ppt/slideMasters/slideMaster1.xml"/>
  <Override ContentType="application/binary" PartName="/ppt/metadata"/>
  <Override ContentType="application/vnd.openxmlformats-officedocument.presentationml.slide+xml" PartName="/ppt/slides/slide4.xml"/>
  <Override ContentType="application/vnd.openxmlformats-officedocument.presentationml.slide+xml" PartName="/ppt/slides/slide18.xml"/>
  <Override ContentType="application/vnd.openxmlformats-officedocument.presentationml.slide+xml" PartName="/ppt/slides/slide43.xml"/>
  <Override ContentType="application/vnd.openxmlformats-officedocument.presentationml.slide+xml" PartName="/ppt/slides/slide35.xml"/>
  <Override ContentType="application/vnd.openxmlformats-officedocument.presentationml.slide+xml" PartName="/ppt/slides/slide52.xml"/>
  <Override ContentType="application/vnd.openxmlformats-officedocument.presentationml.slide+xml" PartName="/ppt/slides/slide26.xml"/>
  <Override ContentType="application/vnd.openxmlformats-officedocument.presentationml.slide+xml" PartName="/ppt/slides/slide19.xml"/>
  <Override ContentType="application/vnd.openxmlformats-officedocument.presentationml.slide+xml" PartName="/ppt/slides/slide3.xml"/>
  <Override ContentType="application/vnd.openxmlformats-officedocument.presentationml.slide+xml" PartName="/ppt/slides/slide5.xml"/>
  <Override ContentType="application/vnd.openxmlformats-officedocument.presentationml.slide+xml" PartName="/ppt/slides/slide17.xml"/>
  <Override ContentType="application/vnd.openxmlformats-officedocument.presentationml.slide+xml" PartName="/ppt/slides/slide42.xml"/>
  <Override ContentType="application/vnd.openxmlformats-officedocument.presentationml.slide+xml" PartName="/ppt/slides/slide25.xml"/>
  <Override ContentType="application/vnd.openxmlformats-officedocument.presentationml.slide+xml" PartName="/ppt/slides/slide50.xml"/>
  <Override ContentType="application/vnd.openxmlformats-officedocument.presentationml.slide+xml" PartName="/ppt/slides/slide34.xml"/>
  <Override ContentType="application/vnd.openxmlformats-officedocument.presentationml.slide+xml" PartName="/ppt/slides/slide33.xml"/>
  <Override ContentType="application/vnd.openxmlformats-officedocument.presentationml.slide+xml" PartName="/ppt/slides/slide51.xml"/>
  <Override ContentType="application/vnd.openxmlformats-officedocument.presentationml.slide+xml" PartName="/ppt/slides/slide16.xml"/>
  <Override ContentType="application/vnd.openxmlformats-officedocument.presentationml.slide+xml" PartName="/ppt/slides/slide24.xml"/>
  <Override ContentType="application/vnd.openxmlformats-officedocument.presentationml.slide+xml" PartName="/ppt/slides/slide11.xml"/>
  <Override ContentType="application/vnd.openxmlformats-officedocument.presentationml.slide+xml" PartName="/ppt/slides/slide37.xml"/>
  <Override ContentType="application/vnd.openxmlformats-officedocument.presentationml.slide+xml" PartName="/ppt/slides/slide41.xml"/>
  <Override ContentType="application/vnd.openxmlformats-officedocument.presentationml.slide+xml" PartName="/ppt/slides/slide7.xml"/>
  <Override ContentType="application/vnd.openxmlformats-officedocument.presentationml.slide+xml" PartName="/ppt/slides/slide54.xml"/>
  <Override ContentType="application/vnd.openxmlformats-officedocument.presentationml.slide+xml" PartName="/ppt/slides/slide36.xml"/>
  <Override ContentType="application/vnd.openxmlformats-officedocument.presentationml.slide+xml" PartName="/ppt/slides/slide23.xml"/>
  <Override ContentType="application/vnd.openxmlformats-officedocument.presentationml.slide+xml" PartName="/ppt/slides/slide49.xml"/>
  <Override ContentType="application/vnd.openxmlformats-officedocument.presentationml.slide+xml" PartName="/ppt/slides/slide10.xml"/>
  <Override ContentType="application/vnd.openxmlformats-officedocument.presentationml.slide+xml" PartName="/ppt/slides/slide6.xml"/>
  <Override ContentType="application/vnd.openxmlformats-officedocument.presentationml.slide+xml" PartName="/ppt/slides/slide53.xml"/>
  <Override ContentType="application/vnd.openxmlformats-officedocument.presentationml.slide+xml" PartName="/ppt/slides/slide40.xml"/>
  <Override ContentType="application/vnd.openxmlformats-officedocument.presentationml.slide+xml" PartName="/ppt/slides/slide48.xml"/>
  <Override ContentType="application/vnd.openxmlformats-officedocument.presentationml.slide+xml" PartName="/ppt/slides/slide30.xml"/>
  <Override ContentType="application/vnd.openxmlformats-officedocument.presentationml.slide+xml" PartName="/ppt/slides/slide22.xml"/>
  <Override ContentType="application/vnd.openxmlformats-officedocument.presentationml.slide+xml" PartName="/ppt/slides/slide39.xml"/>
  <Override ContentType="application/vnd.openxmlformats-officedocument.presentationml.slide+xml" PartName="/ppt/slides/slide9.xml"/>
  <Override ContentType="application/vnd.openxmlformats-officedocument.presentationml.slide+xml" PartName="/ppt/slides/slide13.xml"/>
  <Override ContentType="application/vnd.openxmlformats-officedocument.presentationml.slide+xml" PartName="/ppt/slides/slide56.xml"/>
  <Override ContentType="application/vnd.openxmlformats-officedocument.presentationml.slide+xml" PartName="/ppt/slides/slide12.xml"/>
  <Override ContentType="application/vnd.openxmlformats-officedocument.presentationml.slide+xml" PartName="/ppt/slides/slide47.xml"/>
  <Override ContentType="application/vnd.openxmlformats-officedocument.presentationml.slide+xml" PartName="/ppt/slides/slide20.xml"/>
  <Override ContentType="application/vnd.openxmlformats-officedocument.presentationml.slide+xml" PartName="/ppt/slides/slide21.xml"/>
  <Override ContentType="application/vnd.openxmlformats-officedocument.presentationml.slide+xml" PartName="/ppt/slides/slide38.xml"/>
  <Override ContentType="application/vnd.openxmlformats-officedocument.presentationml.slide+xml" PartName="/ppt/slides/slide46.xml"/>
  <Override ContentType="application/vnd.openxmlformats-officedocument.presentationml.slide+xml" PartName="/ppt/slides/slide8.xml"/>
  <Override ContentType="application/vnd.openxmlformats-officedocument.presentationml.slide+xml" PartName="/ppt/slides/slide55.xml"/>
  <Override ContentType="application/vnd.openxmlformats-officedocument.presentationml.slide+xml" PartName="/ppt/slides/slide29.xml"/>
  <Override ContentType="application/vnd.openxmlformats-officedocument.presentationml.slide+xml" PartName="/ppt/slides/slide59.xml"/>
  <Override ContentType="application/vnd.openxmlformats-officedocument.presentationml.slide+xml" PartName="/ppt/slides/slide32.xml"/>
  <Override ContentType="application/vnd.openxmlformats-officedocument.presentationml.slide+xml" PartName="/ppt/slides/slide1.xml"/>
  <Override ContentType="application/vnd.openxmlformats-officedocument.presentationml.slide+xml" PartName="/ppt/slides/slide58.xml"/>
  <Override ContentType="application/vnd.openxmlformats-officedocument.presentationml.slide+xml" PartName="/ppt/slides/slide45.xml"/>
  <Override ContentType="application/vnd.openxmlformats-officedocument.presentationml.slide+xml" PartName="/ppt/slides/slide28.xml"/>
  <Override ContentType="application/vnd.openxmlformats-officedocument.presentationml.slide+xml" PartName="/ppt/slides/slide15.xml"/>
  <Override ContentType="application/vnd.openxmlformats-officedocument.presentationml.slide+xml" PartName="/ppt/slides/slide31.xml"/>
  <Override ContentType="application/vnd.openxmlformats-officedocument.presentationml.slide+xml" PartName="/ppt/slides/slide27.xml"/>
  <Override ContentType="application/vnd.openxmlformats-officedocument.presentationml.slide+xml" PartName="/ppt/slides/slide57.xml"/>
  <Override ContentType="application/vnd.openxmlformats-officedocument.presentationml.slide+xml" PartName="/ppt/slides/slide2.xml"/>
  <Override ContentType="application/vnd.openxmlformats-officedocument.presentationml.slide+xml" PartName="/ppt/slides/slide44.xml"/>
  <Override ContentType="application/vnd.openxmlformats-officedocument.presentationml.slide+xml" PartName="/ppt/slides/slide14.xml"/>
  <Override ContentType="application/vnd.openxmlformats-officedocument.presentationml.notesMaster+xml" PartName="/ppt/notesMasters/notesMaster1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embedTrueTypeFonts="1" strictFirstAndLastChars="0" saveSubsetFonts="1">
  <p:sldMasterIdLst>
    <p:sldMasterId id="2147483648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0" r:id="rId20"/>
    <p:sldId id="271" r:id="rId21"/>
    <p:sldId id="272" r:id="rId22"/>
    <p:sldId id="273" r:id="rId23"/>
    <p:sldId id="274" r:id="rId24"/>
    <p:sldId id="275" r:id="rId25"/>
    <p:sldId id="276" r:id="rId26"/>
    <p:sldId id="277" r:id="rId27"/>
    <p:sldId id="278" r:id="rId28"/>
    <p:sldId id="279" r:id="rId29"/>
    <p:sldId id="280" r:id="rId30"/>
    <p:sldId id="281" r:id="rId31"/>
    <p:sldId id="282" r:id="rId32"/>
    <p:sldId id="283" r:id="rId33"/>
    <p:sldId id="284" r:id="rId34"/>
    <p:sldId id="285" r:id="rId35"/>
    <p:sldId id="286" r:id="rId36"/>
    <p:sldId id="287" r:id="rId37"/>
    <p:sldId id="288" r:id="rId38"/>
    <p:sldId id="289" r:id="rId39"/>
    <p:sldId id="290" r:id="rId40"/>
    <p:sldId id="291" r:id="rId41"/>
    <p:sldId id="292" r:id="rId42"/>
    <p:sldId id="293" r:id="rId43"/>
    <p:sldId id="294" r:id="rId44"/>
    <p:sldId id="295" r:id="rId45"/>
    <p:sldId id="296" r:id="rId46"/>
    <p:sldId id="297" r:id="rId47"/>
    <p:sldId id="298" r:id="rId48"/>
    <p:sldId id="299" r:id="rId49"/>
    <p:sldId id="300" r:id="rId50"/>
    <p:sldId id="301" r:id="rId51"/>
    <p:sldId id="302" r:id="rId52"/>
    <p:sldId id="303" r:id="rId53"/>
    <p:sldId id="304" r:id="rId54"/>
    <p:sldId id="305" r:id="rId55"/>
    <p:sldId id="306" r:id="rId56"/>
    <p:sldId id="307" r:id="rId57"/>
    <p:sldId id="308" r:id="rId58"/>
    <p:sldId id="309" r:id="rId59"/>
    <p:sldId id="310" r:id="rId60"/>
    <p:sldId id="311" r:id="rId61"/>
    <p:sldId id="312" r:id="rId62"/>
    <p:sldId id="313" r:id="rId63"/>
    <p:sldId id="314" r:id="rId64"/>
  </p:sldIdLst>
  <p:sldSz cy="6858000" cx="9144000"/>
  <p:notesSz cx="6858000" cy="9144000"/>
  <p:embeddedFontLst>
    <p:embeddedFont>
      <p:font typeface="Ruluko"/>
      <p:regular r:id="rId65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  <p15:guide id="3" pos="340">
          <p15:clr>
            <a:srgbClr val="A4A3A4"/>
          </p15:clr>
        </p15:guide>
        <p15:guide id="4" orient="horz" pos="3974">
          <p15:clr>
            <a:srgbClr val="A4A3A4"/>
          </p15:clr>
        </p15:guide>
        <p15:guide id="5" pos="5420">
          <p15:clr>
            <a:srgbClr val="A4A3A4"/>
          </p15:clr>
        </p15:guide>
        <p15:guide id="6" orient="horz" pos="346">
          <p15:clr>
            <a:srgbClr val="A4A3A4"/>
          </p15:clr>
        </p15:guide>
        <p15:guide id="7" pos="476">
          <p15:clr>
            <a:srgbClr val="A4A3A4"/>
          </p15:clr>
        </p15:guide>
        <p15:guide id="8" orient="horz" pos="482">
          <p15:clr>
            <a:srgbClr val="A4A3A4"/>
          </p15:clr>
        </p15:guide>
        <p15:guide id="9" orient="horz" pos="3838">
          <p15:clr>
            <a:srgbClr val="A4A3A4"/>
          </p15:clr>
        </p15:guide>
        <p15:guide id="10" pos="5284">
          <p15:clr>
            <a:srgbClr val="A4A3A4"/>
          </p15:clr>
        </p15:guide>
      </p15:sldGuideLst>
    </p:ext>
    <p:ext uri="http://customooxmlschemas.google.com/">
      <go:slidesCustomData xmlns:go="http://customooxmlschemas.google.com/" r:id="rId66" roundtripDataSignature="AMtx7mjVdrWeh382yt0ISmj0lztM3ouTlQ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2160" orient="horz"/>
        <p:guide pos="2880"/>
        <p:guide pos="340"/>
        <p:guide pos="3974" orient="horz"/>
        <p:guide pos="5420"/>
        <p:guide pos="346" orient="horz"/>
        <p:guide pos="476"/>
        <p:guide pos="482" orient="horz"/>
        <p:guide pos="3838" orient="horz"/>
        <p:guide pos="5284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40" Type="http://schemas.openxmlformats.org/officeDocument/2006/relationships/slide" Target="slides/slide35.xml"/><Relationship Id="rId42" Type="http://schemas.openxmlformats.org/officeDocument/2006/relationships/slide" Target="slides/slide37.xml"/><Relationship Id="rId41" Type="http://schemas.openxmlformats.org/officeDocument/2006/relationships/slide" Target="slides/slide36.xml"/><Relationship Id="rId44" Type="http://schemas.openxmlformats.org/officeDocument/2006/relationships/slide" Target="slides/slide39.xml"/><Relationship Id="rId43" Type="http://schemas.openxmlformats.org/officeDocument/2006/relationships/slide" Target="slides/slide38.xml"/><Relationship Id="rId46" Type="http://schemas.openxmlformats.org/officeDocument/2006/relationships/slide" Target="slides/slide41.xml"/><Relationship Id="rId45" Type="http://schemas.openxmlformats.org/officeDocument/2006/relationships/slide" Target="slides/slide40.xml"/><Relationship Id="rId1" Type="http://schemas.openxmlformats.org/officeDocument/2006/relationships/theme" Target="theme/theme1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48" Type="http://schemas.openxmlformats.org/officeDocument/2006/relationships/slide" Target="slides/slide43.xml"/><Relationship Id="rId47" Type="http://schemas.openxmlformats.org/officeDocument/2006/relationships/slide" Target="slides/slide42.xml"/><Relationship Id="rId49" Type="http://schemas.openxmlformats.org/officeDocument/2006/relationships/slide" Target="slides/slide44.xml"/><Relationship Id="rId5" Type="http://schemas.openxmlformats.org/officeDocument/2006/relationships/notesMaster" Target="notesMasters/notesMaster1.xml"/><Relationship Id="rId6" Type="http://schemas.openxmlformats.org/officeDocument/2006/relationships/slide" Target="slides/slide1.xml"/><Relationship Id="rId7" Type="http://schemas.openxmlformats.org/officeDocument/2006/relationships/slide" Target="slides/slide2.xml"/><Relationship Id="rId8" Type="http://schemas.openxmlformats.org/officeDocument/2006/relationships/slide" Target="slides/slide3.xml"/><Relationship Id="rId31" Type="http://schemas.openxmlformats.org/officeDocument/2006/relationships/slide" Target="slides/slide26.xml"/><Relationship Id="rId30" Type="http://schemas.openxmlformats.org/officeDocument/2006/relationships/slide" Target="slides/slide25.xml"/><Relationship Id="rId33" Type="http://schemas.openxmlformats.org/officeDocument/2006/relationships/slide" Target="slides/slide28.xml"/><Relationship Id="rId32" Type="http://schemas.openxmlformats.org/officeDocument/2006/relationships/slide" Target="slides/slide27.xml"/><Relationship Id="rId35" Type="http://schemas.openxmlformats.org/officeDocument/2006/relationships/slide" Target="slides/slide30.xml"/><Relationship Id="rId34" Type="http://schemas.openxmlformats.org/officeDocument/2006/relationships/slide" Target="slides/slide29.xml"/><Relationship Id="rId37" Type="http://schemas.openxmlformats.org/officeDocument/2006/relationships/slide" Target="slides/slide32.xml"/><Relationship Id="rId36" Type="http://schemas.openxmlformats.org/officeDocument/2006/relationships/slide" Target="slides/slide31.xml"/><Relationship Id="rId39" Type="http://schemas.openxmlformats.org/officeDocument/2006/relationships/slide" Target="slides/slide34.xml"/><Relationship Id="rId38" Type="http://schemas.openxmlformats.org/officeDocument/2006/relationships/slide" Target="slides/slide33.xml"/><Relationship Id="rId62" Type="http://schemas.openxmlformats.org/officeDocument/2006/relationships/slide" Target="slides/slide57.xml"/><Relationship Id="rId61" Type="http://schemas.openxmlformats.org/officeDocument/2006/relationships/slide" Target="slides/slide56.xml"/><Relationship Id="rId20" Type="http://schemas.openxmlformats.org/officeDocument/2006/relationships/slide" Target="slides/slide15.xml"/><Relationship Id="rId64" Type="http://schemas.openxmlformats.org/officeDocument/2006/relationships/slide" Target="slides/slide59.xml"/><Relationship Id="rId63" Type="http://schemas.openxmlformats.org/officeDocument/2006/relationships/slide" Target="slides/slide58.xml"/><Relationship Id="rId22" Type="http://schemas.openxmlformats.org/officeDocument/2006/relationships/slide" Target="slides/slide17.xml"/><Relationship Id="rId66" Type="http://customschemas.google.com/relationships/presentationmetadata" Target="metadata"/><Relationship Id="rId21" Type="http://schemas.openxmlformats.org/officeDocument/2006/relationships/slide" Target="slides/slide16.xml"/><Relationship Id="rId65" Type="http://schemas.openxmlformats.org/officeDocument/2006/relationships/font" Target="fonts/Ruluko-regular.fntdata"/><Relationship Id="rId24" Type="http://schemas.openxmlformats.org/officeDocument/2006/relationships/slide" Target="slides/slide19.xml"/><Relationship Id="rId23" Type="http://schemas.openxmlformats.org/officeDocument/2006/relationships/slide" Target="slides/slide18.xml"/><Relationship Id="rId60" Type="http://schemas.openxmlformats.org/officeDocument/2006/relationships/slide" Target="slides/slide55.xml"/><Relationship Id="rId26" Type="http://schemas.openxmlformats.org/officeDocument/2006/relationships/slide" Target="slides/slide21.xml"/><Relationship Id="rId25" Type="http://schemas.openxmlformats.org/officeDocument/2006/relationships/slide" Target="slides/slide20.xml"/><Relationship Id="rId28" Type="http://schemas.openxmlformats.org/officeDocument/2006/relationships/slide" Target="slides/slide23.xml"/><Relationship Id="rId27" Type="http://schemas.openxmlformats.org/officeDocument/2006/relationships/slide" Target="slides/slide22.xml"/><Relationship Id="rId29" Type="http://schemas.openxmlformats.org/officeDocument/2006/relationships/slide" Target="slides/slide24.xml"/><Relationship Id="rId51" Type="http://schemas.openxmlformats.org/officeDocument/2006/relationships/slide" Target="slides/slide46.xml"/><Relationship Id="rId50" Type="http://schemas.openxmlformats.org/officeDocument/2006/relationships/slide" Target="slides/slide45.xml"/><Relationship Id="rId53" Type="http://schemas.openxmlformats.org/officeDocument/2006/relationships/slide" Target="slides/slide48.xml"/><Relationship Id="rId52" Type="http://schemas.openxmlformats.org/officeDocument/2006/relationships/slide" Target="slides/slide47.xml"/><Relationship Id="rId11" Type="http://schemas.openxmlformats.org/officeDocument/2006/relationships/slide" Target="slides/slide6.xml"/><Relationship Id="rId55" Type="http://schemas.openxmlformats.org/officeDocument/2006/relationships/slide" Target="slides/slide50.xml"/><Relationship Id="rId10" Type="http://schemas.openxmlformats.org/officeDocument/2006/relationships/slide" Target="slides/slide5.xml"/><Relationship Id="rId54" Type="http://schemas.openxmlformats.org/officeDocument/2006/relationships/slide" Target="slides/slide49.xml"/><Relationship Id="rId13" Type="http://schemas.openxmlformats.org/officeDocument/2006/relationships/slide" Target="slides/slide8.xml"/><Relationship Id="rId57" Type="http://schemas.openxmlformats.org/officeDocument/2006/relationships/slide" Target="slides/slide52.xml"/><Relationship Id="rId12" Type="http://schemas.openxmlformats.org/officeDocument/2006/relationships/slide" Target="slides/slide7.xml"/><Relationship Id="rId56" Type="http://schemas.openxmlformats.org/officeDocument/2006/relationships/slide" Target="slides/slide51.xml"/><Relationship Id="rId15" Type="http://schemas.openxmlformats.org/officeDocument/2006/relationships/slide" Target="slides/slide10.xml"/><Relationship Id="rId59" Type="http://schemas.openxmlformats.org/officeDocument/2006/relationships/slide" Target="slides/slide54.xml"/><Relationship Id="rId14" Type="http://schemas.openxmlformats.org/officeDocument/2006/relationships/slide" Target="slides/slide9.xml"/><Relationship Id="rId58" Type="http://schemas.openxmlformats.org/officeDocument/2006/relationships/slide" Target="slides/slide53.xml"/><Relationship Id="rId17" Type="http://schemas.openxmlformats.org/officeDocument/2006/relationships/slide" Target="slides/slide12.xml"/><Relationship Id="rId16" Type="http://schemas.openxmlformats.org/officeDocument/2006/relationships/slide" Target="slides/slide11.xml"/><Relationship Id="rId19" Type="http://schemas.openxmlformats.org/officeDocument/2006/relationships/slide" Target="slides/slide14.xml"/><Relationship Id="rId18" Type="http://schemas.openxmlformats.org/officeDocument/2006/relationships/slide" Target="slides/slide13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/>
          <p:nvPr>
            <p:ph idx="2" type="hdr"/>
          </p:nvPr>
        </p:nvSpPr>
        <p:spPr>
          <a:xfrm>
            <a:off x="0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4" name="Google Shape;4;n"/>
          <p:cNvSpPr txBox="1"/>
          <p:nvPr>
            <p:ph idx="10" type="dt"/>
          </p:nvPr>
        </p:nvSpPr>
        <p:spPr>
          <a:xfrm>
            <a:off x="3884613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5" name="Google Shape;5;n"/>
          <p:cNvSpPr/>
          <p:nvPr>
            <p:ph idx="3" type="sldImg"/>
          </p:nvPr>
        </p:nvSpPr>
        <p:spPr>
          <a:xfrm>
            <a:off x="1371600" y="1143000"/>
            <a:ext cx="41148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6" name="Google Shape;6;n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22860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228600" lvl="1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228600" lvl="2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228600" lvl="3" marL="1828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228600" lvl="4" marL="2286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228600" lvl="5" marL="2743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228600" lvl="6" marL="3200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228600" lvl="7" marL="3657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228600" lvl="8" marL="4114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7" name="Google Shape;7;n"/>
          <p:cNvSpPr txBox="1"/>
          <p:nvPr>
            <p:ph idx="11" type="ftr"/>
          </p:nvPr>
        </p:nvSpPr>
        <p:spPr>
          <a:xfrm>
            <a:off x="0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8" name="Google Shape;8;n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b="0" i="0" lang="en-GB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b="0" i="0" sz="12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5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gaf6695cc87_0_12:notes"/>
          <p:cNvSpPr/>
          <p:nvPr>
            <p:ph idx="2" type="sldImg"/>
          </p:nvPr>
        </p:nvSpPr>
        <p:spPr>
          <a:xfrm>
            <a:off x="1371600" y="1143000"/>
            <a:ext cx="41148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7" name="Google Shape;27;gaf6695cc87_0_12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28" name="Google Shape;28;gaf6695cc87_0_12:notes"/>
          <p:cNvSpPr txBox="1"/>
          <p:nvPr>
            <p:ph idx="12" type="sldNum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2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gf204cca872_0_35:notes"/>
          <p:cNvSpPr/>
          <p:nvPr>
            <p:ph idx="2" type="sldImg"/>
          </p:nvPr>
        </p:nvSpPr>
        <p:spPr>
          <a:xfrm>
            <a:off x="1371600" y="1143000"/>
            <a:ext cx="41148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34" name="Google Shape;34;gf204cca872_0_35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35" name="Google Shape;35;gf204cca872_0_35:notes"/>
          <p:cNvSpPr txBox="1"/>
          <p:nvPr>
            <p:ph idx="12" type="sldNum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8" name="Shape 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Google Shape;39;gf8d4b15088_0_0:notes"/>
          <p:cNvSpPr/>
          <p:nvPr>
            <p:ph idx="2" type="sldImg"/>
          </p:nvPr>
        </p:nvSpPr>
        <p:spPr>
          <a:xfrm>
            <a:off x="1371600" y="1143000"/>
            <a:ext cx="41148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0" name="Google Shape;40;gf8d4b15088_0_0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41" name="Google Shape;41;gf8d4b15088_0_0:notes"/>
          <p:cNvSpPr txBox="1"/>
          <p:nvPr>
            <p:ph idx="12" type="sldNum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4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gb5a86381df_1_0:notes"/>
          <p:cNvSpPr/>
          <p:nvPr>
            <p:ph idx="2" type="sldImg"/>
          </p:nvPr>
        </p:nvSpPr>
        <p:spPr>
          <a:xfrm>
            <a:off x="1371600" y="1143000"/>
            <a:ext cx="41148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6" name="Google Shape;46;gb5a86381df_1_0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47" name="Google Shape;47;gb5a86381df_1_0:notes"/>
          <p:cNvSpPr txBox="1"/>
          <p:nvPr>
            <p:ph idx="12" type="sldNum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0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gf204cca872_0_15:notes"/>
          <p:cNvSpPr/>
          <p:nvPr>
            <p:ph idx="2" type="sldImg"/>
          </p:nvPr>
        </p:nvSpPr>
        <p:spPr>
          <a:xfrm>
            <a:off x="1371600" y="1143000"/>
            <a:ext cx="41148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52" name="Google Shape;52;gf204cca872_0_15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53" name="Google Shape;53;gf204cca872_0_15:notes"/>
          <p:cNvSpPr txBox="1"/>
          <p:nvPr>
            <p:ph idx="12" type="sldNum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6" name="Shape 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Google Shape;57;gb5a86381df_1_15:notes"/>
          <p:cNvSpPr/>
          <p:nvPr>
            <p:ph idx="2" type="sldImg"/>
          </p:nvPr>
        </p:nvSpPr>
        <p:spPr>
          <a:xfrm>
            <a:off x="1371600" y="1143000"/>
            <a:ext cx="41148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58" name="Google Shape;58;gb5a86381df_1_15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59" name="Google Shape;59;gb5a86381df_1_15:notes"/>
          <p:cNvSpPr txBox="1"/>
          <p:nvPr>
            <p:ph idx="12" type="sldNum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2" name="Shape 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Google Shape;63;gf1ffccd8b8_0_0:notes"/>
          <p:cNvSpPr/>
          <p:nvPr>
            <p:ph idx="2" type="sldImg"/>
          </p:nvPr>
        </p:nvSpPr>
        <p:spPr>
          <a:xfrm>
            <a:off x="1371600" y="1143000"/>
            <a:ext cx="41148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64" name="Google Shape;64;gf1ffccd8b8_0_0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65" name="Google Shape;65;gf1ffccd8b8_0_0:notes"/>
          <p:cNvSpPr txBox="1"/>
          <p:nvPr>
            <p:ph idx="12" type="sldNum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8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gf204cca872_0_5:notes"/>
          <p:cNvSpPr/>
          <p:nvPr>
            <p:ph idx="2" type="sldImg"/>
          </p:nvPr>
        </p:nvSpPr>
        <p:spPr>
          <a:xfrm>
            <a:off x="1371600" y="1143000"/>
            <a:ext cx="41148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70" name="Google Shape;70;gf204cca872_0_5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71" name="Google Shape;71;gf204cca872_0_5:notes"/>
          <p:cNvSpPr txBox="1"/>
          <p:nvPr>
            <p:ph idx="12" type="sldNum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4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gcb4daa741e_0_5:notes"/>
          <p:cNvSpPr/>
          <p:nvPr>
            <p:ph idx="2" type="sldImg"/>
          </p:nvPr>
        </p:nvSpPr>
        <p:spPr>
          <a:xfrm>
            <a:off x="1371600" y="1143000"/>
            <a:ext cx="41148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76" name="Google Shape;76;gcb4daa741e_0_5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77" name="Google Shape;77;gcb4daa741e_0_5:notes"/>
          <p:cNvSpPr txBox="1"/>
          <p:nvPr>
            <p:ph idx="12" type="sldNum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0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gb5a86381df_1_10:notes"/>
          <p:cNvSpPr/>
          <p:nvPr>
            <p:ph idx="2" type="sldImg"/>
          </p:nvPr>
        </p:nvSpPr>
        <p:spPr>
          <a:xfrm>
            <a:off x="1371600" y="1143000"/>
            <a:ext cx="41148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82" name="Google Shape;82;gb5a86381df_1_10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83" name="Google Shape;83;gb5a86381df_1_10:notes"/>
          <p:cNvSpPr txBox="1"/>
          <p:nvPr>
            <p:ph idx="12" type="sldNum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6" name="Shape 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Google Shape;87;gf8e5e85152_0_0:notes"/>
          <p:cNvSpPr/>
          <p:nvPr>
            <p:ph idx="2" type="sldImg"/>
          </p:nvPr>
        </p:nvSpPr>
        <p:spPr>
          <a:xfrm>
            <a:off x="1371600" y="1143000"/>
            <a:ext cx="41148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88" name="Google Shape;88;gf8e5e85152_0_0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89" name="Google Shape;89;gf8e5e85152_0_0:notes"/>
          <p:cNvSpPr txBox="1"/>
          <p:nvPr>
            <p:ph idx="12" type="sldNum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2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gf7189096c0_0_0:notes"/>
          <p:cNvSpPr/>
          <p:nvPr>
            <p:ph idx="2" type="sldImg"/>
          </p:nvPr>
        </p:nvSpPr>
        <p:spPr>
          <a:xfrm>
            <a:off x="1371600" y="1143000"/>
            <a:ext cx="41148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94" name="Google Shape;94;gf7189096c0_0_0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95" name="Google Shape;95;gf7189096c0_0_0:notes"/>
          <p:cNvSpPr txBox="1"/>
          <p:nvPr>
            <p:ph idx="12" type="sldNum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8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Google Shape;99;gf204cca872_0_30:notes"/>
          <p:cNvSpPr/>
          <p:nvPr>
            <p:ph idx="2" type="sldImg"/>
          </p:nvPr>
        </p:nvSpPr>
        <p:spPr>
          <a:xfrm>
            <a:off x="1371600" y="1143000"/>
            <a:ext cx="41148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00" name="Google Shape;100;gf204cca872_0_30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101" name="Google Shape;101;gf204cca872_0_30:notes"/>
          <p:cNvSpPr txBox="1"/>
          <p:nvPr>
            <p:ph idx="12" type="sldNum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4" name="Shape 1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" name="Google Shape;105;gf204cca872_0_10:notes"/>
          <p:cNvSpPr/>
          <p:nvPr>
            <p:ph idx="2" type="sldImg"/>
          </p:nvPr>
        </p:nvSpPr>
        <p:spPr>
          <a:xfrm>
            <a:off x="1371600" y="1143000"/>
            <a:ext cx="41148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06" name="Google Shape;106;gf204cca872_0_10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107" name="Google Shape;107;gf204cca872_0_10:notes"/>
          <p:cNvSpPr txBox="1"/>
          <p:nvPr>
            <p:ph idx="12" type="sldNum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0" name="Shape 1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" name="Google Shape;111;gf8d4b15088_0_5:notes"/>
          <p:cNvSpPr/>
          <p:nvPr>
            <p:ph idx="2" type="sldImg"/>
          </p:nvPr>
        </p:nvSpPr>
        <p:spPr>
          <a:xfrm>
            <a:off x="1371600" y="1143000"/>
            <a:ext cx="41148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12" name="Google Shape;112;gf8d4b15088_0_5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113" name="Google Shape;113;gf8d4b15088_0_5:notes"/>
          <p:cNvSpPr txBox="1"/>
          <p:nvPr>
            <p:ph idx="12" type="sldNum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6" name="Shape 1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" name="Google Shape;117;gf204cca872_0_20:notes"/>
          <p:cNvSpPr/>
          <p:nvPr>
            <p:ph idx="2" type="sldImg"/>
          </p:nvPr>
        </p:nvSpPr>
        <p:spPr>
          <a:xfrm>
            <a:off x="1371600" y="1143000"/>
            <a:ext cx="41148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18" name="Google Shape;118;gf204cca872_0_20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119" name="Google Shape;119;gf204cca872_0_20:notes"/>
          <p:cNvSpPr txBox="1"/>
          <p:nvPr>
            <p:ph idx="12" type="sldNum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2" name="Shape 1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Google Shape;123;gf7158fbcc6_0_0:notes"/>
          <p:cNvSpPr/>
          <p:nvPr>
            <p:ph idx="2" type="sldImg"/>
          </p:nvPr>
        </p:nvSpPr>
        <p:spPr>
          <a:xfrm>
            <a:off x="1371600" y="1143000"/>
            <a:ext cx="41148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24" name="Google Shape;124;gf7158fbcc6_0_0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125" name="Google Shape;125;gf7158fbcc6_0_0:notes"/>
          <p:cNvSpPr txBox="1"/>
          <p:nvPr>
            <p:ph idx="12" type="sldNum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8" name="Shape 1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" name="Google Shape;129;gf204cca872_0_0:notes"/>
          <p:cNvSpPr/>
          <p:nvPr>
            <p:ph idx="2" type="sldImg"/>
          </p:nvPr>
        </p:nvSpPr>
        <p:spPr>
          <a:xfrm>
            <a:off x="1371600" y="1143000"/>
            <a:ext cx="41148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30" name="Google Shape;130;gf204cca872_0_0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131" name="Google Shape;131;gf204cca872_0_0:notes"/>
          <p:cNvSpPr txBox="1"/>
          <p:nvPr>
            <p:ph idx="12" type="sldNum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4" name="Shape 1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" name="Google Shape;135;gf204cca872_0_25:notes"/>
          <p:cNvSpPr/>
          <p:nvPr>
            <p:ph idx="2" type="sldImg"/>
          </p:nvPr>
        </p:nvSpPr>
        <p:spPr>
          <a:xfrm>
            <a:off x="1371600" y="1143000"/>
            <a:ext cx="41148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36" name="Google Shape;136;gf204cca872_0_25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137" name="Google Shape;137;gf204cca872_0_25:notes"/>
          <p:cNvSpPr txBox="1"/>
          <p:nvPr>
            <p:ph idx="12" type="sldNum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0" name="Shape 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Google Shape;141;gf8db3b9a4c_0_10:notes"/>
          <p:cNvSpPr/>
          <p:nvPr>
            <p:ph idx="2" type="sldImg"/>
          </p:nvPr>
        </p:nvSpPr>
        <p:spPr>
          <a:xfrm>
            <a:off x="1371600" y="1143000"/>
            <a:ext cx="41148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42" name="Google Shape;142;gf8db3b9a4c_0_10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143" name="Google Shape;143;gf8db3b9a4c_0_10:notes"/>
          <p:cNvSpPr txBox="1"/>
          <p:nvPr>
            <p:ph idx="12" type="sldNum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6" name="Shape 1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" name="Google Shape;147;gf8db3b9a4c_0_0:notes"/>
          <p:cNvSpPr/>
          <p:nvPr>
            <p:ph idx="2" type="sldImg"/>
          </p:nvPr>
        </p:nvSpPr>
        <p:spPr>
          <a:xfrm>
            <a:off x="1371600" y="1143000"/>
            <a:ext cx="41148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48" name="Google Shape;148;gf8db3b9a4c_0_0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149" name="Google Shape;149;gf8db3b9a4c_0_0:notes"/>
          <p:cNvSpPr txBox="1"/>
          <p:nvPr>
            <p:ph idx="12" type="sldNum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2" name="Shape 1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" name="Google Shape;153;gb5a86381df_1_5:notes"/>
          <p:cNvSpPr/>
          <p:nvPr>
            <p:ph idx="2" type="sldImg"/>
          </p:nvPr>
        </p:nvSpPr>
        <p:spPr>
          <a:xfrm>
            <a:off x="1371600" y="1143000"/>
            <a:ext cx="41148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54" name="Google Shape;154;gb5a86381df_1_5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155" name="Google Shape;155;gb5a86381df_1_5:notes"/>
          <p:cNvSpPr txBox="1"/>
          <p:nvPr>
            <p:ph idx="12" type="sldNum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8" name="Shape 1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9" name="Google Shape;159;gf204cca872_0_40:notes"/>
          <p:cNvSpPr/>
          <p:nvPr>
            <p:ph idx="2" type="sldImg"/>
          </p:nvPr>
        </p:nvSpPr>
        <p:spPr>
          <a:xfrm>
            <a:off x="1371600" y="1143000"/>
            <a:ext cx="41148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60" name="Google Shape;160;gf204cca872_0_40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161" name="Google Shape;161;gf204cca872_0_40:notes"/>
          <p:cNvSpPr txBox="1"/>
          <p:nvPr>
            <p:ph idx="12" type="sldNum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64" name="Shape 1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5" name="Google Shape;165;gf8e388d678_0_0:notes"/>
          <p:cNvSpPr/>
          <p:nvPr>
            <p:ph idx="2" type="sldImg"/>
          </p:nvPr>
        </p:nvSpPr>
        <p:spPr>
          <a:xfrm>
            <a:off x="1371600" y="1143000"/>
            <a:ext cx="41148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66" name="Google Shape;166;gf8e388d678_0_0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167" name="Google Shape;167;gf8e388d678_0_0:notes"/>
          <p:cNvSpPr txBox="1"/>
          <p:nvPr>
            <p:ph idx="12" type="sldNum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70" name="Shape 1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1" name="Google Shape;171;gfcb6656ec7_0_0:notes"/>
          <p:cNvSpPr/>
          <p:nvPr>
            <p:ph idx="2" type="sldImg"/>
          </p:nvPr>
        </p:nvSpPr>
        <p:spPr>
          <a:xfrm>
            <a:off x="1371600" y="1143000"/>
            <a:ext cx="41148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72" name="Google Shape;172;gfcb6656ec7_0_0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173" name="Google Shape;173;gfcb6656ec7_0_0:notes"/>
          <p:cNvSpPr txBox="1"/>
          <p:nvPr>
            <p:ph idx="12" type="sldNum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77" name="Shape 1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8" name="Google Shape;178;gfcb6656ec7_0_6:notes"/>
          <p:cNvSpPr/>
          <p:nvPr>
            <p:ph idx="2" type="sldImg"/>
          </p:nvPr>
        </p:nvSpPr>
        <p:spPr>
          <a:xfrm>
            <a:off x="1371600" y="1143000"/>
            <a:ext cx="41148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79" name="Google Shape;179;gfcb6656ec7_0_6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180" name="Google Shape;180;gfcb6656ec7_0_6:notes"/>
          <p:cNvSpPr txBox="1"/>
          <p:nvPr>
            <p:ph idx="12" type="sldNum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83" name="Shape 1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" name="Google Shape;184;g1008b9a51f7_0_0:notes"/>
          <p:cNvSpPr/>
          <p:nvPr>
            <p:ph idx="2" type="sldImg"/>
          </p:nvPr>
        </p:nvSpPr>
        <p:spPr>
          <a:xfrm>
            <a:off x="1371600" y="1143000"/>
            <a:ext cx="41148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85" name="Google Shape;185;g1008b9a51f7_0_0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186" name="Google Shape;186;g1008b9a51f7_0_0:notes"/>
          <p:cNvSpPr txBox="1"/>
          <p:nvPr>
            <p:ph idx="12" type="sldNum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89" name="Shape 1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0" name="Google Shape;190;g1026b6a4804_0_0:notes"/>
          <p:cNvSpPr/>
          <p:nvPr>
            <p:ph idx="2" type="sldImg"/>
          </p:nvPr>
        </p:nvSpPr>
        <p:spPr>
          <a:xfrm>
            <a:off x="1371600" y="1143000"/>
            <a:ext cx="41148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91" name="Google Shape;191;g1026b6a4804_0_0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192" name="Google Shape;192;g1026b6a4804_0_0:notes"/>
          <p:cNvSpPr txBox="1"/>
          <p:nvPr>
            <p:ph idx="12" type="sldNum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95" name="Shape 1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6" name="Google Shape;196;g10087c8b89d_0_1:notes"/>
          <p:cNvSpPr/>
          <p:nvPr>
            <p:ph idx="2" type="sldImg"/>
          </p:nvPr>
        </p:nvSpPr>
        <p:spPr>
          <a:xfrm>
            <a:off x="1371600" y="1143000"/>
            <a:ext cx="41148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97" name="Google Shape;197;g10087c8b89d_0_1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198" name="Google Shape;198;g10087c8b89d_0_1:notes"/>
          <p:cNvSpPr txBox="1"/>
          <p:nvPr>
            <p:ph idx="12" type="sldNum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01" name="Shape 2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2" name="Google Shape;202;gfcabab4c02_0_0:notes"/>
          <p:cNvSpPr/>
          <p:nvPr>
            <p:ph idx="2" type="sldImg"/>
          </p:nvPr>
        </p:nvSpPr>
        <p:spPr>
          <a:xfrm>
            <a:off x="1371600" y="1143000"/>
            <a:ext cx="41148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03" name="Google Shape;203;gfcabab4c02_0_0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204" name="Google Shape;204;gfcabab4c02_0_0:notes"/>
          <p:cNvSpPr txBox="1"/>
          <p:nvPr>
            <p:ph idx="12" type="sldNum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07" name="Shape 2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8" name="Google Shape;208;g10285882dd4_0_0:notes"/>
          <p:cNvSpPr/>
          <p:nvPr>
            <p:ph idx="2" type="sldImg"/>
          </p:nvPr>
        </p:nvSpPr>
        <p:spPr>
          <a:xfrm>
            <a:off x="1371600" y="1143000"/>
            <a:ext cx="41148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09" name="Google Shape;209;g10285882dd4_0_0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210" name="Google Shape;210;g10285882dd4_0_0:notes"/>
          <p:cNvSpPr txBox="1"/>
          <p:nvPr>
            <p:ph idx="12" type="sldNum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13" name="Shape 2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4" name="Google Shape;214;g1007df843b3_0_0:notes"/>
          <p:cNvSpPr/>
          <p:nvPr>
            <p:ph idx="2" type="sldImg"/>
          </p:nvPr>
        </p:nvSpPr>
        <p:spPr>
          <a:xfrm>
            <a:off x="1371600" y="1143000"/>
            <a:ext cx="41148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15" name="Google Shape;215;g1007df843b3_0_0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216" name="Google Shape;216;g1007df843b3_0_0:notes"/>
          <p:cNvSpPr txBox="1"/>
          <p:nvPr>
            <p:ph idx="12" type="sldNum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19" name="Shape 2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0" name="Google Shape;220;g10c12caa826_0_0:notes"/>
          <p:cNvSpPr/>
          <p:nvPr>
            <p:ph idx="2" type="sldImg"/>
          </p:nvPr>
        </p:nvSpPr>
        <p:spPr>
          <a:xfrm>
            <a:off x="1371600" y="1143000"/>
            <a:ext cx="41148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21" name="Google Shape;221;g10c12caa826_0_0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222" name="Google Shape;222;g10c12caa826_0_0:notes"/>
          <p:cNvSpPr txBox="1"/>
          <p:nvPr>
            <p:ph idx="12" type="sldNum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25" name="Shape 2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6" name="Google Shape;226;g1046616ac32_0_0:notes"/>
          <p:cNvSpPr/>
          <p:nvPr>
            <p:ph idx="2" type="sldImg"/>
          </p:nvPr>
        </p:nvSpPr>
        <p:spPr>
          <a:xfrm>
            <a:off x="1371600" y="1143000"/>
            <a:ext cx="41148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27" name="Google Shape;227;g1046616ac32_0_0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228" name="Google Shape;228;g1046616ac32_0_0:notes"/>
          <p:cNvSpPr txBox="1"/>
          <p:nvPr>
            <p:ph idx="12" type="sldNum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31" name="Shape 2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2" name="Google Shape;232;gf8374ddf82_0_0:notes"/>
          <p:cNvSpPr/>
          <p:nvPr>
            <p:ph idx="2" type="sldImg"/>
          </p:nvPr>
        </p:nvSpPr>
        <p:spPr>
          <a:xfrm>
            <a:off x="1371600" y="1143000"/>
            <a:ext cx="41148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33" name="Google Shape;233;gf8374ddf82_0_0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234" name="Google Shape;234;gf8374ddf82_0_0:notes"/>
          <p:cNvSpPr txBox="1"/>
          <p:nvPr>
            <p:ph idx="12" type="sldNum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37" name="Shape 2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8" name="Google Shape;238;g102b1100b85_0_0:notes"/>
          <p:cNvSpPr/>
          <p:nvPr>
            <p:ph idx="2" type="sldImg"/>
          </p:nvPr>
        </p:nvSpPr>
        <p:spPr>
          <a:xfrm>
            <a:off x="1371600" y="1143000"/>
            <a:ext cx="41148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39" name="Google Shape;239;g102b1100b85_0_0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240" name="Google Shape;240;g102b1100b85_0_0:notes"/>
          <p:cNvSpPr txBox="1"/>
          <p:nvPr>
            <p:ph idx="12" type="sldNum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43" name="Shape 2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4" name="Google Shape;244;gfbda2bcaa4_0_1:notes"/>
          <p:cNvSpPr/>
          <p:nvPr>
            <p:ph idx="2" type="sldImg"/>
          </p:nvPr>
        </p:nvSpPr>
        <p:spPr>
          <a:xfrm>
            <a:off x="1371600" y="1143000"/>
            <a:ext cx="41148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45" name="Google Shape;245;gfbda2bcaa4_0_1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246" name="Google Shape;246;gfbda2bcaa4_0_1:notes"/>
          <p:cNvSpPr txBox="1"/>
          <p:nvPr>
            <p:ph idx="12" type="sldNum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49" name="Shape 2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0" name="Google Shape;250;g10c1c7e4355_0_0:notes"/>
          <p:cNvSpPr/>
          <p:nvPr>
            <p:ph idx="2" type="sldImg"/>
          </p:nvPr>
        </p:nvSpPr>
        <p:spPr>
          <a:xfrm>
            <a:off x="1371600" y="1143000"/>
            <a:ext cx="41148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51" name="Google Shape;251;g10c1c7e4355_0_0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252" name="Google Shape;252;g10c1c7e4355_0_0:notes"/>
          <p:cNvSpPr txBox="1"/>
          <p:nvPr>
            <p:ph idx="12" type="sldNum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55" name="Shape 2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" name="Google Shape;256;gfca062eabf_0_0:notes"/>
          <p:cNvSpPr/>
          <p:nvPr>
            <p:ph idx="2" type="sldImg"/>
          </p:nvPr>
        </p:nvSpPr>
        <p:spPr>
          <a:xfrm>
            <a:off x="1371600" y="1143000"/>
            <a:ext cx="41148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57" name="Google Shape;257;gfca062eabf_0_0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258" name="Google Shape;258;gfca062eabf_0_0:notes"/>
          <p:cNvSpPr txBox="1"/>
          <p:nvPr>
            <p:ph idx="12" type="sldNum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61" name="Shape 2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2" name="Google Shape;262;g103215343f8_0_0:notes"/>
          <p:cNvSpPr/>
          <p:nvPr>
            <p:ph idx="2" type="sldImg"/>
          </p:nvPr>
        </p:nvSpPr>
        <p:spPr>
          <a:xfrm>
            <a:off x="1371600" y="1143000"/>
            <a:ext cx="41148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63" name="Google Shape;263;g103215343f8_0_0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264" name="Google Shape;264;g103215343f8_0_0:notes"/>
          <p:cNvSpPr txBox="1"/>
          <p:nvPr>
            <p:ph idx="12" type="sldNum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67" name="Shape 2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8" name="Google Shape;268;g1007569b20f_0_1:notes"/>
          <p:cNvSpPr/>
          <p:nvPr>
            <p:ph idx="2" type="sldImg"/>
          </p:nvPr>
        </p:nvSpPr>
        <p:spPr>
          <a:xfrm>
            <a:off x="1371600" y="1143000"/>
            <a:ext cx="41148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69" name="Google Shape;269;g1007569b20f_0_1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270" name="Google Shape;270;g1007569b20f_0_1:notes"/>
          <p:cNvSpPr txBox="1"/>
          <p:nvPr>
            <p:ph idx="12" type="sldNum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73" name="Shape 2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4" name="Google Shape;274;g104647b7877_0_0:notes"/>
          <p:cNvSpPr/>
          <p:nvPr>
            <p:ph idx="2" type="sldImg"/>
          </p:nvPr>
        </p:nvSpPr>
        <p:spPr>
          <a:xfrm>
            <a:off x="1371600" y="1143000"/>
            <a:ext cx="41148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75" name="Google Shape;275;g104647b7877_0_0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276" name="Google Shape;276;g104647b7877_0_0:notes"/>
          <p:cNvSpPr txBox="1"/>
          <p:nvPr>
            <p:ph idx="12" type="sldNum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79" name="Shape 2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0" name="Google Shape;280;g1046a4305d1_0_0:notes"/>
          <p:cNvSpPr/>
          <p:nvPr>
            <p:ph idx="2" type="sldImg"/>
          </p:nvPr>
        </p:nvSpPr>
        <p:spPr>
          <a:xfrm>
            <a:off x="1371600" y="1143000"/>
            <a:ext cx="41148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81" name="Google Shape;281;g1046a4305d1_0_0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282" name="Google Shape;282;g1046a4305d1_0_0:notes"/>
          <p:cNvSpPr txBox="1"/>
          <p:nvPr>
            <p:ph idx="12" type="sldNum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85" name="Shape 2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" name="Google Shape;286;g10c24075869_0_0:notes"/>
          <p:cNvSpPr/>
          <p:nvPr>
            <p:ph idx="2" type="sldImg"/>
          </p:nvPr>
        </p:nvSpPr>
        <p:spPr>
          <a:xfrm>
            <a:off x="1371600" y="1143000"/>
            <a:ext cx="41148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87" name="Google Shape;287;g10c24075869_0_0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288" name="Google Shape;288;g10c24075869_0_0:notes"/>
          <p:cNvSpPr txBox="1"/>
          <p:nvPr>
            <p:ph idx="12" type="sldNum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91" name="Shape 2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2" name="Google Shape;292;g10c07a5f50d_0_0:notes"/>
          <p:cNvSpPr/>
          <p:nvPr>
            <p:ph idx="2" type="sldImg"/>
          </p:nvPr>
        </p:nvSpPr>
        <p:spPr>
          <a:xfrm>
            <a:off x="1371600" y="1143000"/>
            <a:ext cx="41148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93" name="Google Shape;293;g10c07a5f50d_0_0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294" name="Google Shape;294;g10c07a5f50d_0_0:notes"/>
          <p:cNvSpPr txBox="1"/>
          <p:nvPr>
            <p:ph idx="12" type="sldNum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97" name="Shape 2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8" name="Google Shape;298;g105eed63b32_0_0:notes"/>
          <p:cNvSpPr/>
          <p:nvPr>
            <p:ph idx="2" type="sldImg"/>
          </p:nvPr>
        </p:nvSpPr>
        <p:spPr>
          <a:xfrm>
            <a:off x="1371600" y="1143000"/>
            <a:ext cx="41148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99" name="Google Shape;299;g105eed63b32_0_0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300" name="Google Shape;300;g105eed63b32_0_0:notes"/>
          <p:cNvSpPr txBox="1"/>
          <p:nvPr>
            <p:ph idx="12" type="sldNum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03" name="Shape 3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4" name="Google Shape;304;g105f4f60c83_0_0:notes"/>
          <p:cNvSpPr/>
          <p:nvPr>
            <p:ph idx="2" type="sldImg"/>
          </p:nvPr>
        </p:nvSpPr>
        <p:spPr>
          <a:xfrm>
            <a:off x="1371600" y="1143000"/>
            <a:ext cx="41148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305" name="Google Shape;305;g105f4f60c83_0_0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306" name="Google Shape;306;g105f4f60c83_0_0:notes"/>
          <p:cNvSpPr txBox="1"/>
          <p:nvPr>
            <p:ph idx="12" type="sldNum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4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09" name="Shape 3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0" name="Google Shape;310;gfc77320b39_0_10:notes"/>
          <p:cNvSpPr/>
          <p:nvPr>
            <p:ph idx="2" type="sldImg"/>
          </p:nvPr>
        </p:nvSpPr>
        <p:spPr>
          <a:xfrm>
            <a:off x="1371600" y="1143000"/>
            <a:ext cx="41148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311" name="Google Shape;311;gfc77320b39_0_10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312" name="Google Shape;312;gfc77320b39_0_10:notes"/>
          <p:cNvSpPr txBox="1"/>
          <p:nvPr>
            <p:ph idx="12" type="sldNum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4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15" name="Shape 3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6" name="Google Shape;316;g10bd9caca00_0_0:notes"/>
          <p:cNvSpPr/>
          <p:nvPr>
            <p:ph idx="2" type="sldImg"/>
          </p:nvPr>
        </p:nvSpPr>
        <p:spPr>
          <a:xfrm>
            <a:off x="1371600" y="1143000"/>
            <a:ext cx="41148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317" name="Google Shape;317;g10bd9caca00_0_0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318" name="Google Shape;318;g10bd9caca00_0_0:notes"/>
          <p:cNvSpPr txBox="1"/>
          <p:nvPr>
            <p:ph idx="12" type="sldNum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5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21" name="Shape 3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2" name="Google Shape;322;g10c0b121469_0_0:notes"/>
          <p:cNvSpPr/>
          <p:nvPr>
            <p:ph idx="2" type="sldImg"/>
          </p:nvPr>
        </p:nvSpPr>
        <p:spPr>
          <a:xfrm>
            <a:off x="1371600" y="1143000"/>
            <a:ext cx="41148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323" name="Google Shape;323;g10c0b121469_0_0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324" name="Google Shape;324;g10c0b121469_0_0:notes"/>
          <p:cNvSpPr txBox="1"/>
          <p:nvPr>
            <p:ph idx="12" type="sldNum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5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27" name="Shape 3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8" name="Google Shape;328;g10c1985d2f5_0_0:notes"/>
          <p:cNvSpPr/>
          <p:nvPr>
            <p:ph idx="2" type="sldImg"/>
          </p:nvPr>
        </p:nvSpPr>
        <p:spPr>
          <a:xfrm>
            <a:off x="1371600" y="1143000"/>
            <a:ext cx="41148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329" name="Google Shape;329;g10c1985d2f5_0_0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330" name="Google Shape;330;g10c1985d2f5_0_0:notes"/>
          <p:cNvSpPr txBox="1"/>
          <p:nvPr>
            <p:ph idx="12" type="sldNum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5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33" name="Shape 3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4" name="Google Shape;334;gb5a86381df_1_20:notes"/>
          <p:cNvSpPr/>
          <p:nvPr>
            <p:ph idx="2" type="sldImg"/>
          </p:nvPr>
        </p:nvSpPr>
        <p:spPr>
          <a:xfrm>
            <a:off x="1371600" y="1143000"/>
            <a:ext cx="41148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335" name="Google Shape;335;gb5a86381df_1_20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336" name="Google Shape;336;gb5a86381df_1_20:notes"/>
          <p:cNvSpPr txBox="1"/>
          <p:nvPr>
            <p:ph idx="12" type="sldNum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5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39" name="Shape 3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0" name="Google Shape;340;gb5a86381df_0_8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341" name="Google Shape;341;gb5a86381df_0_8:notes"/>
          <p:cNvSpPr/>
          <p:nvPr>
            <p:ph idx="2" type="sldImg"/>
          </p:nvPr>
        </p:nvSpPr>
        <p:spPr>
          <a:xfrm>
            <a:off x="1371600" y="1143000"/>
            <a:ext cx="41148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5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48" name="Shape 3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9" name="Google Shape;349;g10c1985d2f5_0_7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350" name="Google Shape;350;g10c1985d2f5_0_7:notes"/>
          <p:cNvSpPr/>
          <p:nvPr>
            <p:ph idx="2" type="sldImg"/>
          </p:nvPr>
        </p:nvSpPr>
        <p:spPr>
          <a:xfrm>
            <a:off x="1371600" y="1143000"/>
            <a:ext cx="41148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5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57" name="Shape 3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" name="Google Shape;358;g10087c8b89d_0_7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359" name="Google Shape;359;g10087c8b89d_0_7:notes"/>
          <p:cNvSpPr/>
          <p:nvPr>
            <p:ph idx="2" type="sldImg"/>
          </p:nvPr>
        </p:nvSpPr>
        <p:spPr>
          <a:xfrm>
            <a:off x="1371600" y="1143000"/>
            <a:ext cx="41148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5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66" name="Shape 3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7" name="Google Shape;367;g10087c8b89d_0_22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368" name="Google Shape;368;g10087c8b89d_0_22:notes"/>
          <p:cNvSpPr/>
          <p:nvPr>
            <p:ph idx="2" type="sldImg"/>
          </p:nvPr>
        </p:nvSpPr>
        <p:spPr>
          <a:xfrm>
            <a:off x="1371600" y="1143000"/>
            <a:ext cx="41148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5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75" name="Shape 3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6" name="Google Shape;376;gb5a86381df_0_117:notes"/>
          <p:cNvSpPr/>
          <p:nvPr>
            <p:ph idx="2" type="sldImg"/>
          </p:nvPr>
        </p:nvSpPr>
        <p:spPr>
          <a:xfrm>
            <a:off x="1371600" y="1143000"/>
            <a:ext cx="41148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377" name="Google Shape;377;gb5a86381df_0_117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378" name="Google Shape;378;gb5a86381df_0_117:notes"/>
          <p:cNvSpPr txBox="1"/>
          <p:nvPr>
            <p:ph idx="12" type="sldNum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5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92" name="Shape 3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3" name="Google Shape;393;gb5a86381df_0_16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394" name="Google Shape;394;gb5a86381df_0_16:notes"/>
          <p:cNvSpPr/>
          <p:nvPr>
            <p:ph idx="2" type="sldImg"/>
          </p:nvPr>
        </p:nvSpPr>
        <p:spPr>
          <a:xfrm>
            <a:off x="1371600" y="1143000"/>
            <a:ext cx="41148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5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08" name="Shape 4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" name="Google Shape;409;g1026b6a4804_0_12:notes"/>
          <p:cNvSpPr/>
          <p:nvPr>
            <p:ph idx="2" type="sldImg"/>
          </p:nvPr>
        </p:nvSpPr>
        <p:spPr>
          <a:xfrm>
            <a:off x="1371600" y="1143000"/>
            <a:ext cx="41148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10" name="Google Shape;410;g1026b6a4804_0_12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411" name="Google Shape;411;g1026b6a4804_0_12:notes"/>
          <p:cNvSpPr txBox="1"/>
          <p:nvPr>
            <p:ph idx="12" type="sldNum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.jpg"/><Relationship Id="rId3" Type="http://schemas.openxmlformats.org/officeDocument/2006/relationships/image" Target="../media/image1.png"/><Relationship Id="rId4" Type="http://schemas.openxmlformats.org/officeDocument/2006/relationships/hyperlink" Target="https://www.twinkl.co.uk/resources/literacy/literacy-phonics" TargetMode="Externa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png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4.jpg"/><Relationship Id="rId3" Type="http://schemas.openxmlformats.org/officeDocument/2006/relationships/image" Target="../media/image1.png"/><Relationship Id="rId4" Type="http://schemas.openxmlformats.org/officeDocument/2006/relationships/hyperlink" Target="https://www.twinkl.co.uk/resources/literacy/literacy-phonics" TargetMode="Externa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Content">
  <p:cSld name="Title and Content">
    <p:spTree>
      <p:nvGrpSpPr>
        <p:cNvPr id="12" name="Shape 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Google Shape;13;p79"/>
          <p:cNvSpPr/>
          <p:nvPr/>
        </p:nvSpPr>
        <p:spPr>
          <a:xfrm>
            <a:off x="457198" y="438151"/>
            <a:ext cx="8220075" cy="5957887"/>
          </a:xfrm>
          <a:prstGeom prst="roundRect">
            <a:avLst>
              <a:gd fmla="val 2649" name="adj"/>
            </a:avLst>
          </a:prstGeom>
          <a:solidFill>
            <a:schemeClr val="lt1">
              <a:alpha val="80000"/>
            </a:schemeClr>
          </a:solidFill>
          <a:ln cap="rnd" cmpd="sng" w="254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50"/>
              <a:buFont typeface="Arial"/>
              <a:buNone/>
            </a:pPr>
            <a:r>
              <a:rPr b="0" i="0" lang="en-GB" sz="135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4" name="Google Shape;14;p79"/>
          <p:cNvSpPr/>
          <p:nvPr>
            <p:ph type="title"/>
          </p:nvPr>
        </p:nvSpPr>
        <p:spPr>
          <a:xfrm>
            <a:off x="457198" y="478895"/>
            <a:ext cx="8220075" cy="994306"/>
          </a:xfrm>
          <a:prstGeom prst="roundRect">
            <a:avLst>
              <a:gd fmla="val 9641" name="adj"/>
            </a:avLst>
          </a:prstGeom>
          <a:noFill/>
          <a:ln>
            <a:noFill/>
          </a:ln>
        </p:spPr>
        <p:txBody>
          <a:bodyPr anchorCtr="1" anchor="ctr" bIns="252000" lIns="252000" spcFirstLastPara="1" rIns="252000" wrap="square" tIns="25200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C1C1C"/>
              </a:buClr>
              <a:buSzPts val="4000"/>
              <a:buFont typeface="Arial"/>
              <a:buNone/>
              <a:defRPr>
                <a:latin typeface="Arial"/>
                <a:ea typeface="Arial"/>
                <a:cs typeface="Arial"/>
                <a:sym typeface="Arial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>
  <p:cSld name="Title Slide">
    <p:bg>
      <p:bgPr>
        <a:blipFill>
          <a:blip r:embed="rId2">
            <a:alphaModFix/>
          </a:blip>
          <a:stretch>
            <a:fillRect/>
          </a:stretch>
        </a:blipFill>
      </p:bgPr>
    </p:bg>
    <p:spTree>
      <p:nvGrpSpPr>
        <p:cNvPr id="15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Google Shape;16;p80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8522767" y="6196125"/>
            <a:ext cx="576495" cy="580719"/>
          </a:xfrm>
          <a:prstGeom prst="rect">
            <a:avLst/>
          </a:prstGeom>
          <a:noFill/>
          <a:ln>
            <a:noFill/>
          </a:ln>
        </p:spPr>
      </p:pic>
      <p:sp>
        <p:nvSpPr>
          <p:cNvPr id="17" name="Google Shape;17;p80">
            <a:hlinkClick r:id="rId4"/>
          </p:cNvPr>
          <p:cNvSpPr/>
          <p:nvPr/>
        </p:nvSpPr>
        <p:spPr>
          <a:xfrm>
            <a:off x="4108361" y="5434885"/>
            <a:ext cx="953037" cy="761240"/>
          </a:xfrm>
          <a:prstGeom prst="rect">
            <a:avLst/>
          </a:prstGeom>
          <a:solidFill>
            <a:srgbClr val="18A0DB">
              <a:alpha val="0"/>
            </a:srgbClr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 with Box">
  <p:cSld name="Title Slide with Box">
    <p:spTree>
      <p:nvGrpSpPr>
        <p:cNvPr id="18" name="Shape 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Google Shape;19;p81"/>
          <p:cNvSpPr/>
          <p:nvPr/>
        </p:nvSpPr>
        <p:spPr>
          <a:xfrm>
            <a:off x="457198" y="438151"/>
            <a:ext cx="8220075" cy="5957887"/>
          </a:xfrm>
          <a:prstGeom prst="roundRect">
            <a:avLst>
              <a:gd fmla="val 2649" name="adj"/>
            </a:avLst>
          </a:prstGeom>
          <a:solidFill>
            <a:schemeClr val="lt1">
              <a:alpha val="80000"/>
            </a:schemeClr>
          </a:solidFill>
          <a:ln cap="rnd" cmpd="sng" w="254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50"/>
              <a:buFont typeface="Arial"/>
              <a:buNone/>
            </a:pPr>
            <a:r>
              <a:rPr b="0" i="0" lang="en-GB" sz="135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0" name="Google Shape;20;p81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8072497" y="5734211"/>
            <a:ext cx="576495" cy="58071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Aims Slide">
  <p:cSld name="Aims Slide">
    <p:spTree>
      <p:nvGrpSpPr>
        <p:cNvPr id="2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End Slide">
  <p:cSld name="End Slide">
    <p:bg>
      <p:bgPr>
        <a:blipFill>
          <a:blip r:embed="rId2">
            <a:alphaModFix/>
          </a:blip>
          <a:stretch>
            <a:fillRect/>
          </a:stretch>
        </a:blipFill>
      </p:bgPr>
    </p:bg>
    <p:spTree>
      <p:nvGrpSpPr>
        <p:cNvPr id="22" name="Shape 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" name="Google Shape;23;p8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8522767" y="6196125"/>
            <a:ext cx="576495" cy="580719"/>
          </a:xfrm>
          <a:prstGeom prst="rect">
            <a:avLst/>
          </a:prstGeom>
          <a:noFill/>
          <a:ln>
            <a:noFill/>
          </a:ln>
        </p:spPr>
      </p:pic>
      <p:sp>
        <p:nvSpPr>
          <p:cNvPr id="24" name="Google Shape;24;p83">
            <a:hlinkClick r:id="rId4"/>
          </p:cNvPr>
          <p:cNvSpPr/>
          <p:nvPr/>
        </p:nvSpPr>
        <p:spPr>
          <a:xfrm>
            <a:off x="4121240" y="3065172"/>
            <a:ext cx="953037" cy="761240"/>
          </a:xfrm>
          <a:prstGeom prst="rect">
            <a:avLst/>
          </a:prstGeom>
          <a:solidFill>
            <a:srgbClr val="18A0DB">
              <a:alpha val="0"/>
            </a:srgbClr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image" Target="../media/image3.jpg"/><Relationship Id="rId2" Type="http://schemas.openxmlformats.org/officeDocument/2006/relationships/slideLayout" Target="../slideLayouts/slideLayout1.xml"/><Relationship Id="rId3" Type="http://schemas.openxmlformats.org/officeDocument/2006/relationships/slideLayout" Target="../slideLayouts/slideLayout2.xml"/><Relationship Id="rId4" Type="http://schemas.openxmlformats.org/officeDocument/2006/relationships/slideLayout" Target="../slideLayouts/slideLayout3.xml"/><Relationship Id="rId5" Type="http://schemas.openxmlformats.org/officeDocument/2006/relationships/slideLayout" Target="../slideLayouts/slideLayout4.xml"/><Relationship Id="rId6" Type="http://schemas.openxmlformats.org/officeDocument/2006/relationships/slideLayout" Target="../slideLayouts/slideLayout5.xml"/><Relationship Id="rId7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1">
            <a:alphaModFix/>
          </a:blip>
          <a:stretch>
            <a:fillRect/>
          </a:stretch>
        </a:blipFill>
      </p:bgPr>
    </p:bg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78"/>
          <p:cNvSpPr/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fmla="val 9641" name="adj"/>
            </a:avLst>
          </a:prstGeom>
          <a:noFill/>
          <a:ln>
            <a:noFill/>
          </a:ln>
        </p:spPr>
        <p:txBody>
          <a:bodyPr anchorCtr="1" anchor="ctr" bIns="252000" lIns="252000" spcFirstLastPara="1" rIns="252000" wrap="square" tIns="252000">
            <a:normAutofit/>
          </a:bodyPr>
          <a:lstStyle>
            <a:lvl1pPr lv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C1C1C"/>
              </a:buClr>
              <a:buSzPts val="4000"/>
              <a:buFont typeface="Arial"/>
              <a:buNone/>
              <a:defRPr b="1" i="0" sz="40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11" name="Google Shape;11;p78"/>
          <p:cNvSpPr/>
          <p:nvPr>
            <p:ph idx="1" type="body"/>
          </p:nvPr>
        </p:nvSpPr>
        <p:spPr>
          <a:xfrm>
            <a:off x="489745" y="1957386"/>
            <a:ext cx="8164510" cy="4387851"/>
          </a:xfrm>
          <a:prstGeom prst="roundRect">
            <a:avLst>
              <a:gd fmla="val 2585" name="adj"/>
            </a:avLst>
          </a:prstGeom>
          <a:noFill/>
          <a:ln>
            <a:noFill/>
          </a:ln>
        </p:spPr>
        <p:txBody>
          <a:bodyPr anchorCtr="0" anchor="t" bIns="252000" lIns="252000" spcFirstLastPara="1" rIns="252000" wrap="square" tIns="252000">
            <a:normAutofit/>
          </a:bodyPr>
          <a:lstStyle>
            <a:lvl1pPr indent="-342900" lvl="0" marL="457200" marR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1C1C1C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330200" lvl="1" marL="914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600"/>
              <a:buFont typeface="Arial"/>
              <a:buChar char="•"/>
              <a:defRPr b="0" i="0" sz="16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-317500" lvl="2" marL="1371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-317500" lvl="3" marL="1828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-317500" lvl="4" marL="22860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-342900" lvl="5" marL="27432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-342900" lvl="6" marL="3200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-342900" lvl="7" marL="3657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-342900" lvl="8" marL="4114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9" r:id="rId2"/>
    <p:sldLayoutId id="2147483650" r:id="rId3"/>
    <p:sldLayoutId id="2147483651" r:id="rId4"/>
    <p:sldLayoutId id="2147483652" r:id="rId5"/>
    <p:sldLayoutId id="2147483653" r:id="rId6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  <p:extLst>
    <p:ext uri="{27BBF7A9-308A-43DC-89C8-2F10F3537804}">
      <p15:sldGuideLst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.xml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.xml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8.xml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9.xml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0.xml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1.xml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2.xml"/></Relationships>
</file>

<file path=ppt/slides/_rels/slide1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3.xml"/></Relationships>
</file>

<file path=ppt/slides/_rels/slide1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4.xml"/></Relationships>
</file>

<file path=ppt/slides/_rels/slide1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5.xml"/></Relationships>
</file>

<file path=ppt/slides/_rels/slide1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6.xml"/></Relationships>
</file>

<file path=ppt/slides/_rels/slide1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7.xml"/></Relationships>
</file>

<file path=ppt/slides/_rels/slide1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8.xml"/></Relationships>
</file>

<file path=ppt/slides/_rels/slide1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9.xml"/></Relationships>
</file>

<file path=ppt/slides/_rels/slide2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0.xml"/></Relationships>
</file>

<file path=ppt/slides/_rels/slide2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1.xml"/></Relationships>
</file>

<file path=ppt/slides/_rels/slide2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2.xml"/></Relationships>
</file>

<file path=ppt/slides/_rels/slide2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3.xml"/></Relationships>
</file>

<file path=ppt/slides/_rels/slide2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4.xml"/></Relationships>
</file>

<file path=ppt/slides/_rels/slide2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5.xml"/></Relationships>
</file>

<file path=ppt/slides/_rels/slide2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6.xml"/></Relationships>
</file>

<file path=ppt/slides/_rels/slide2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7.xml"/></Relationships>
</file>

<file path=ppt/slides/_rels/slide2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8.xml"/></Relationships>
</file>

<file path=ppt/slides/_rels/slide2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9.xml"/></Relationships>
</file>

<file path=ppt/slides/_rels/slide3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0.xml"/></Relationships>
</file>

<file path=ppt/slides/_rels/slide3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1.xml"/></Relationships>
</file>

<file path=ppt/slides/_rels/slide3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2.xml"/></Relationships>
</file>

<file path=ppt/slides/_rels/slide3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3.xml"/></Relationships>
</file>

<file path=ppt/slides/_rels/slide3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4.xml"/></Relationships>
</file>

<file path=ppt/slides/_rels/slide3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5.xml"/></Relationships>
</file>

<file path=ppt/slides/_rels/slide3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6.xml"/></Relationships>
</file>

<file path=ppt/slides/_rels/slide3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7.xml"/></Relationships>
</file>

<file path=ppt/slides/_rels/slide3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8.xml"/></Relationships>
</file>

<file path=ppt/slides/_rels/slide3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9.xml"/></Relationships>
</file>

<file path=ppt/slides/_rels/slide4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0.xml"/></Relationships>
</file>

<file path=ppt/slides/_rels/slide4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1.xml"/></Relationships>
</file>

<file path=ppt/slides/_rels/slide4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2.xml"/></Relationships>
</file>

<file path=ppt/slides/_rels/slide4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3.xml"/></Relationships>
</file>

<file path=ppt/slides/_rels/slide4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4.xml"/></Relationships>
</file>

<file path=ppt/slides/_rels/slide4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5.xml"/></Relationships>
</file>

<file path=ppt/slides/_rels/slide4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6.xml"/></Relationships>
</file>

<file path=ppt/slides/_rels/slide4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7.xml"/></Relationships>
</file>

<file path=ppt/slides/_rels/slide4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8.xml"/></Relationships>
</file>

<file path=ppt/slides/_rels/slide4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9.xml"/></Relationships>
</file>

<file path=ppt/slides/_rels/slide5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0.xml"/></Relationships>
</file>

<file path=ppt/slides/_rels/slide5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1.xml"/></Relationships>
</file>

<file path=ppt/slides/_rels/slide5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2.xml"/></Relationships>
</file>

<file path=ppt/slides/_rels/slide5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3.xml"/></Relationships>
</file>

<file path=ppt/slides/_rels/slide5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4.xml"/></Relationships>
</file>

<file path=ppt/slides/_rels/slide5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5.xml"/></Relationships>
</file>

<file path=ppt/slides/_rels/slide5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6.xml"/></Relationships>
</file>

<file path=ppt/slides/_rels/slide5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7.xml"/></Relationships>
</file>

<file path=ppt/slides/_rels/slide5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8.xml"/></Relationships>
</file>

<file path=ppt/slides/_rels/slide5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9.xm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9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Google Shape;30;gaf6695cc87_0_12"/>
          <p:cNvSpPr/>
          <p:nvPr>
            <p:ph type="title"/>
          </p:nvPr>
        </p:nvSpPr>
        <p:spPr>
          <a:xfrm>
            <a:off x="457198" y="478895"/>
            <a:ext cx="8220000" cy="994200"/>
          </a:xfrm>
          <a:prstGeom prst="roundRect">
            <a:avLst>
              <a:gd fmla="val 16667" name="adj"/>
            </a:avLst>
          </a:prstGeom>
          <a:noFill/>
          <a:ln>
            <a:noFill/>
          </a:ln>
        </p:spPr>
        <p:txBody>
          <a:bodyPr anchorCtr="1" anchor="ctr" bIns="252000" lIns="252000" spcFirstLastPara="1" rIns="252000" wrap="square" tIns="252000">
            <a:no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4000"/>
              <a:buNone/>
            </a:pPr>
            <a:r>
              <a:t/>
            </a:r>
            <a:endParaRPr/>
          </a:p>
        </p:txBody>
      </p:sp>
      <p:sp>
        <p:nvSpPr>
          <p:cNvPr id="31" name="Google Shape;31;gaf6695cc87_0_12"/>
          <p:cNvSpPr txBox="1"/>
          <p:nvPr/>
        </p:nvSpPr>
        <p:spPr>
          <a:xfrm>
            <a:off x="1259075" y="1540375"/>
            <a:ext cx="6965100" cy="4339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0"/>
              <a:buFont typeface="Arial"/>
              <a:buNone/>
            </a:pPr>
            <a:r>
              <a:rPr b="0" i="0" lang="en-GB" sz="100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Phase 2</a:t>
            </a:r>
            <a:endParaRPr b="0" i="0" sz="100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0"/>
              <a:buFont typeface="Arial"/>
              <a:buNone/>
            </a:pPr>
            <a:r>
              <a:t/>
            </a:r>
            <a:endParaRPr b="0" i="0" sz="100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6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Google Shape;37;gf204cca872_0_35"/>
          <p:cNvSpPr/>
          <p:nvPr>
            <p:ph type="title"/>
          </p:nvPr>
        </p:nvSpPr>
        <p:spPr>
          <a:xfrm>
            <a:off x="457200" y="478922"/>
            <a:ext cx="8220000" cy="5441400"/>
          </a:xfrm>
          <a:prstGeom prst="roundRect">
            <a:avLst>
              <a:gd fmla="val 16667" name="adj"/>
            </a:avLst>
          </a:prstGeom>
          <a:noFill/>
          <a:ln>
            <a:noFill/>
          </a:ln>
        </p:spPr>
        <p:txBody>
          <a:bodyPr anchorCtr="1" anchor="ctr" bIns="252000" lIns="252000" spcFirstLastPara="1" rIns="252000" wrap="square" tIns="252000">
            <a:no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4000"/>
              <a:buNone/>
            </a:pPr>
            <a:r>
              <a:rPr b="0" lang="en-GB" sz="30000">
                <a:solidFill>
                  <a:schemeClr val="dk1"/>
                </a:solidFill>
                <a:latin typeface="Ruluko"/>
                <a:ea typeface="Ruluko"/>
                <a:cs typeface="Ruluko"/>
                <a:sym typeface="Ruluko"/>
              </a:rPr>
              <a:t>k</a:t>
            </a:r>
            <a:endParaRPr b="0" sz="30000">
              <a:latin typeface="Ruluko"/>
              <a:ea typeface="Ruluko"/>
              <a:cs typeface="Ruluko"/>
              <a:sym typeface="Ruluko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2" name="Shape 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Google Shape;43;gf8d4b15088_0_0"/>
          <p:cNvSpPr/>
          <p:nvPr>
            <p:ph type="title"/>
          </p:nvPr>
        </p:nvSpPr>
        <p:spPr>
          <a:xfrm>
            <a:off x="457200" y="478924"/>
            <a:ext cx="8220000" cy="5722800"/>
          </a:xfrm>
          <a:prstGeom prst="roundRect">
            <a:avLst>
              <a:gd fmla="val 16667" name="adj"/>
            </a:avLst>
          </a:prstGeom>
          <a:noFill/>
          <a:ln>
            <a:noFill/>
          </a:ln>
        </p:spPr>
        <p:txBody>
          <a:bodyPr anchorCtr="1" anchor="ctr" bIns="252000" lIns="252000" spcFirstLastPara="1" rIns="252000" wrap="square" tIns="252000">
            <a:no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4000"/>
              <a:buNone/>
            </a:pPr>
            <a:r>
              <a:rPr b="0" lang="en-GB" sz="30000">
                <a:latin typeface="Ruluko"/>
                <a:ea typeface="Ruluko"/>
                <a:cs typeface="Ruluko"/>
                <a:sym typeface="Ruluko"/>
              </a:rPr>
              <a:t>f</a:t>
            </a:r>
            <a:endParaRPr b="0" sz="30000">
              <a:latin typeface="Ruluko"/>
              <a:ea typeface="Ruluko"/>
              <a:cs typeface="Ruluko"/>
              <a:sym typeface="Ruluko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8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gb5a86381df_1_0"/>
          <p:cNvSpPr/>
          <p:nvPr>
            <p:ph type="title"/>
          </p:nvPr>
        </p:nvSpPr>
        <p:spPr>
          <a:xfrm>
            <a:off x="457200" y="478923"/>
            <a:ext cx="8220000" cy="5508300"/>
          </a:xfrm>
          <a:prstGeom prst="roundRect">
            <a:avLst>
              <a:gd fmla="val 16667" name="adj"/>
            </a:avLst>
          </a:prstGeom>
          <a:noFill/>
          <a:ln>
            <a:noFill/>
          </a:ln>
        </p:spPr>
        <p:txBody>
          <a:bodyPr anchorCtr="1" anchor="ctr" bIns="252000" lIns="252000" spcFirstLastPara="1" rIns="252000" wrap="square" tIns="252000">
            <a:no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4000"/>
              <a:buNone/>
            </a:pPr>
            <a:r>
              <a:rPr b="0" lang="en-GB" sz="30000">
                <a:latin typeface="Ruluko"/>
                <a:ea typeface="Ruluko"/>
                <a:cs typeface="Ruluko"/>
                <a:sym typeface="Ruluko"/>
              </a:rPr>
              <a:t>s</a:t>
            </a:r>
            <a:endParaRPr b="0" sz="30000">
              <a:latin typeface="Ruluko"/>
              <a:ea typeface="Ruluko"/>
              <a:cs typeface="Ruluko"/>
              <a:sym typeface="Ruluko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4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gf204cca872_0_15"/>
          <p:cNvSpPr/>
          <p:nvPr>
            <p:ph type="title"/>
          </p:nvPr>
        </p:nvSpPr>
        <p:spPr>
          <a:xfrm>
            <a:off x="457200" y="478920"/>
            <a:ext cx="8220000" cy="4986000"/>
          </a:xfrm>
          <a:prstGeom prst="roundRect">
            <a:avLst>
              <a:gd fmla="val 16667" name="adj"/>
            </a:avLst>
          </a:prstGeom>
          <a:noFill/>
          <a:ln>
            <a:noFill/>
          </a:ln>
        </p:spPr>
        <p:txBody>
          <a:bodyPr anchorCtr="1" anchor="ctr" bIns="252000" lIns="252000" spcFirstLastPara="1" rIns="252000" wrap="square" tIns="252000">
            <a:no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4000"/>
              <a:buNone/>
            </a:pPr>
            <a:r>
              <a:rPr b="0" lang="en-GB" sz="30000">
                <a:latin typeface="Ruluko"/>
                <a:ea typeface="Ruluko"/>
                <a:cs typeface="Ruluko"/>
                <a:sym typeface="Ruluko"/>
              </a:rPr>
              <a:t>d</a:t>
            </a:r>
            <a:endParaRPr b="0" sz="30000">
              <a:latin typeface="Ruluko"/>
              <a:ea typeface="Ruluko"/>
              <a:cs typeface="Ruluko"/>
              <a:sym typeface="Ruluko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0" name="Shape 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Google Shape;61;gb5a86381df_1_15"/>
          <p:cNvSpPr/>
          <p:nvPr>
            <p:ph type="title"/>
          </p:nvPr>
        </p:nvSpPr>
        <p:spPr>
          <a:xfrm>
            <a:off x="457200" y="478922"/>
            <a:ext cx="8220000" cy="5334300"/>
          </a:xfrm>
          <a:prstGeom prst="roundRect">
            <a:avLst>
              <a:gd fmla="val 16667" name="adj"/>
            </a:avLst>
          </a:prstGeom>
          <a:noFill/>
          <a:ln>
            <a:noFill/>
          </a:ln>
        </p:spPr>
        <p:txBody>
          <a:bodyPr anchorCtr="1" anchor="ctr" bIns="252000" lIns="252000" spcFirstLastPara="1" rIns="252000" wrap="square" tIns="252000">
            <a:no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4000"/>
              <a:buNone/>
            </a:pPr>
            <a:r>
              <a:rPr b="0" lang="en-GB" sz="30000">
                <a:latin typeface="Ruluko"/>
                <a:ea typeface="Ruluko"/>
                <a:cs typeface="Ruluko"/>
                <a:sym typeface="Ruluko"/>
              </a:rPr>
              <a:t>p</a:t>
            </a:r>
            <a:endParaRPr b="0" sz="30000">
              <a:latin typeface="Ruluko"/>
              <a:ea typeface="Ruluko"/>
              <a:cs typeface="Ruluko"/>
              <a:sym typeface="Ruluko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6" name="Shape 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" name="Google Shape;67;gf1ffccd8b8_0_0"/>
          <p:cNvSpPr/>
          <p:nvPr>
            <p:ph type="title"/>
          </p:nvPr>
        </p:nvSpPr>
        <p:spPr>
          <a:xfrm>
            <a:off x="457200" y="478922"/>
            <a:ext cx="8220000" cy="5468400"/>
          </a:xfrm>
          <a:prstGeom prst="roundRect">
            <a:avLst>
              <a:gd fmla="val 16667" name="adj"/>
            </a:avLst>
          </a:prstGeom>
          <a:noFill/>
          <a:ln>
            <a:noFill/>
          </a:ln>
        </p:spPr>
        <p:txBody>
          <a:bodyPr anchorCtr="1" anchor="ctr" bIns="252000" lIns="252000" spcFirstLastPara="1" rIns="252000" wrap="square" tIns="252000">
            <a:no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4000"/>
              <a:buNone/>
            </a:pPr>
            <a:r>
              <a:rPr b="0" lang="en-GB" sz="30000">
                <a:latin typeface="Ruluko"/>
                <a:ea typeface="Ruluko"/>
                <a:cs typeface="Ruluko"/>
                <a:sym typeface="Ruluko"/>
              </a:rPr>
              <a:t>r</a:t>
            </a:r>
            <a:endParaRPr b="0" sz="30000">
              <a:latin typeface="Ruluko"/>
              <a:ea typeface="Ruluko"/>
              <a:cs typeface="Ruluko"/>
              <a:sym typeface="Ruluko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2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gf204cca872_0_5"/>
          <p:cNvSpPr/>
          <p:nvPr>
            <p:ph type="title"/>
          </p:nvPr>
        </p:nvSpPr>
        <p:spPr>
          <a:xfrm>
            <a:off x="457200" y="478922"/>
            <a:ext cx="8220000" cy="5294100"/>
          </a:xfrm>
          <a:prstGeom prst="roundRect">
            <a:avLst>
              <a:gd fmla="val 16667" name="adj"/>
            </a:avLst>
          </a:prstGeom>
          <a:noFill/>
          <a:ln>
            <a:noFill/>
          </a:ln>
        </p:spPr>
        <p:txBody>
          <a:bodyPr anchorCtr="1" anchor="ctr" bIns="252000" lIns="252000" spcFirstLastPara="1" rIns="252000" wrap="square" tIns="252000">
            <a:no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4000"/>
              <a:buNone/>
            </a:pPr>
            <a:r>
              <a:rPr b="0" lang="en-GB" sz="30000">
                <a:latin typeface="Ruluko"/>
                <a:ea typeface="Ruluko"/>
                <a:cs typeface="Ruluko"/>
                <a:sym typeface="Ruluko"/>
              </a:rPr>
              <a:t>n</a:t>
            </a:r>
            <a:endParaRPr b="0" sz="30000">
              <a:latin typeface="Ruluko"/>
              <a:ea typeface="Ruluko"/>
              <a:cs typeface="Ruluko"/>
              <a:sym typeface="Ruluko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8" name="Shape 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Google Shape;79;gcb4daa741e_0_5"/>
          <p:cNvSpPr/>
          <p:nvPr>
            <p:ph type="title"/>
          </p:nvPr>
        </p:nvSpPr>
        <p:spPr>
          <a:xfrm>
            <a:off x="457200" y="478922"/>
            <a:ext cx="8220000" cy="5374500"/>
          </a:xfrm>
          <a:prstGeom prst="roundRect">
            <a:avLst>
              <a:gd fmla="val 16667" name="adj"/>
            </a:avLst>
          </a:prstGeom>
          <a:noFill/>
          <a:ln>
            <a:noFill/>
          </a:ln>
        </p:spPr>
        <p:txBody>
          <a:bodyPr anchorCtr="1" anchor="ctr" bIns="252000" lIns="252000" spcFirstLastPara="1" rIns="252000" wrap="square" tIns="252000">
            <a:no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4000"/>
              <a:buNone/>
            </a:pPr>
            <a:r>
              <a:rPr b="0" lang="en-GB" sz="30000">
                <a:latin typeface="Ruluko"/>
                <a:ea typeface="Ruluko"/>
                <a:cs typeface="Ruluko"/>
                <a:sym typeface="Ruluko"/>
              </a:rPr>
              <a:t>ss</a:t>
            </a:r>
            <a:endParaRPr b="0" sz="30000">
              <a:latin typeface="Ruluko"/>
              <a:ea typeface="Ruluko"/>
              <a:cs typeface="Ruluko"/>
              <a:sym typeface="Ruluko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4" name="Shape 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Google Shape;85;gb5a86381df_1_10"/>
          <p:cNvSpPr/>
          <p:nvPr>
            <p:ph type="title"/>
          </p:nvPr>
        </p:nvSpPr>
        <p:spPr>
          <a:xfrm>
            <a:off x="457200" y="478921"/>
            <a:ext cx="8220000" cy="5240700"/>
          </a:xfrm>
          <a:prstGeom prst="roundRect">
            <a:avLst>
              <a:gd fmla="val 16667" name="adj"/>
            </a:avLst>
          </a:prstGeom>
          <a:noFill/>
          <a:ln>
            <a:noFill/>
          </a:ln>
        </p:spPr>
        <p:txBody>
          <a:bodyPr anchorCtr="1" anchor="ctr" bIns="252000" lIns="252000" spcFirstLastPara="1" rIns="252000" wrap="square" tIns="252000">
            <a:no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4000"/>
              <a:buNone/>
            </a:pPr>
            <a:r>
              <a:rPr b="0" lang="en-GB" sz="30000">
                <a:latin typeface="Ruluko"/>
                <a:ea typeface="Ruluko"/>
                <a:cs typeface="Ruluko"/>
                <a:sym typeface="Ruluko"/>
              </a:rPr>
              <a:t>t</a:t>
            </a:r>
            <a:endParaRPr b="0" sz="30000">
              <a:latin typeface="Ruluko"/>
              <a:ea typeface="Ruluko"/>
              <a:cs typeface="Ruluko"/>
              <a:sym typeface="Ruluko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0" name="Shape 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Google Shape;91;gf8e5e85152_0_0"/>
          <p:cNvSpPr/>
          <p:nvPr>
            <p:ph type="title"/>
          </p:nvPr>
        </p:nvSpPr>
        <p:spPr>
          <a:xfrm>
            <a:off x="457200" y="478923"/>
            <a:ext cx="8220000" cy="5613900"/>
          </a:xfrm>
          <a:prstGeom prst="roundRect">
            <a:avLst>
              <a:gd fmla="val 16667" name="adj"/>
            </a:avLst>
          </a:prstGeom>
          <a:noFill/>
          <a:ln>
            <a:noFill/>
          </a:ln>
        </p:spPr>
        <p:txBody>
          <a:bodyPr anchorCtr="1" anchor="ctr" bIns="252000" lIns="252000" spcFirstLastPara="1" rIns="252000" wrap="square" tIns="252000">
            <a:no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4000"/>
              <a:buNone/>
            </a:pPr>
            <a:r>
              <a:rPr b="0" lang="en-GB" sz="30000">
                <a:latin typeface="Ruluko"/>
                <a:ea typeface="Ruluko"/>
                <a:cs typeface="Ruluko"/>
                <a:sym typeface="Ruluko"/>
              </a:rPr>
              <a:t>b</a:t>
            </a:r>
            <a:endParaRPr b="0" sz="30000">
              <a:latin typeface="Ruluko"/>
              <a:ea typeface="Ruluko"/>
              <a:cs typeface="Ruluko"/>
              <a:sym typeface="Ruluko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6" name="Shape 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Google Shape;97;gf7189096c0_0_0"/>
          <p:cNvSpPr/>
          <p:nvPr>
            <p:ph type="title"/>
          </p:nvPr>
        </p:nvSpPr>
        <p:spPr>
          <a:xfrm>
            <a:off x="457200" y="478922"/>
            <a:ext cx="8220000" cy="5307600"/>
          </a:xfrm>
          <a:prstGeom prst="roundRect">
            <a:avLst>
              <a:gd fmla="val 16667" name="adj"/>
            </a:avLst>
          </a:prstGeom>
          <a:noFill/>
          <a:ln>
            <a:noFill/>
          </a:ln>
        </p:spPr>
        <p:txBody>
          <a:bodyPr anchorCtr="1" anchor="ctr" bIns="252000" lIns="252000" spcFirstLastPara="1" rIns="252000" wrap="square" tIns="252000">
            <a:no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4000"/>
              <a:buNone/>
            </a:pPr>
            <a:r>
              <a:rPr b="0" lang="en-GB" sz="30000">
                <a:latin typeface="Ruluko"/>
                <a:ea typeface="Ruluko"/>
                <a:cs typeface="Ruluko"/>
                <a:sym typeface="Ruluko"/>
              </a:rPr>
              <a:t>u</a:t>
            </a:r>
            <a:endParaRPr b="0" sz="30000">
              <a:latin typeface="Ruluko"/>
              <a:ea typeface="Ruluko"/>
              <a:cs typeface="Ruluko"/>
              <a:sym typeface="Ruluko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2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Google Shape;103;gf204cca872_0_30"/>
          <p:cNvSpPr/>
          <p:nvPr>
            <p:ph type="title"/>
          </p:nvPr>
        </p:nvSpPr>
        <p:spPr>
          <a:xfrm>
            <a:off x="457200" y="478923"/>
            <a:ext cx="8220000" cy="5535300"/>
          </a:xfrm>
          <a:prstGeom prst="roundRect">
            <a:avLst>
              <a:gd fmla="val 16667" name="adj"/>
            </a:avLst>
          </a:prstGeom>
          <a:noFill/>
          <a:ln>
            <a:noFill/>
          </a:ln>
        </p:spPr>
        <p:txBody>
          <a:bodyPr anchorCtr="1" anchor="ctr" bIns="252000" lIns="252000" spcFirstLastPara="1" rIns="252000" wrap="square" tIns="252000">
            <a:no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4000"/>
              <a:buNone/>
            </a:pPr>
            <a:r>
              <a:rPr b="0" lang="en-GB" sz="30000">
                <a:latin typeface="Ruluko"/>
                <a:ea typeface="Ruluko"/>
                <a:cs typeface="Ruluko"/>
                <a:sym typeface="Ruluko"/>
              </a:rPr>
              <a:t>c</a:t>
            </a:r>
            <a:endParaRPr b="0" sz="30000">
              <a:latin typeface="Ruluko"/>
              <a:ea typeface="Ruluko"/>
              <a:cs typeface="Ruluko"/>
              <a:sym typeface="Ruluko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8" name="Shape 1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" name="Google Shape;109;gf204cca872_0_10"/>
          <p:cNvSpPr/>
          <p:nvPr>
            <p:ph type="title"/>
          </p:nvPr>
        </p:nvSpPr>
        <p:spPr>
          <a:xfrm>
            <a:off x="457200" y="478921"/>
            <a:ext cx="8220000" cy="5227200"/>
          </a:xfrm>
          <a:prstGeom prst="roundRect">
            <a:avLst>
              <a:gd fmla="val 16667" name="adj"/>
            </a:avLst>
          </a:prstGeom>
          <a:noFill/>
          <a:ln>
            <a:noFill/>
          </a:ln>
        </p:spPr>
        <p:txBody>
          <a:bodyPr anchorCtr="1" anchor="ctr" bIns="252000" lIns="252000" spcFirstLastPara="1" rIns="252000" wrap="square" tIns="252000">
            <a:no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4000"/>
              <a:buNone/>
            </a:pPr>
            <a:r>
              <a:rPr b="0" lang="en-GB" sz="30000">
                <a:latin typeface="Ruluko"/>
                <a:ea typeface="Ruluko"/>
                <a:cs typeface="Ruluko"/>
                <a:sym typeface="Ruluko"/>
              </a:rPr>
              <a:t>m</a:t>
            </a:r>
            <a:endParaRPr b="0" sz="30000">
              <a:latin typeface="Ruluko"/>
              <a:ea typeface="Ruluko"/>
              <a:cs typeface="Ruluko"/>
              <a:sym typeface="Ruluko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4" name="Shape 1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Google Shape;115;gf8d4b15088_0_5"/>
          <p:cNvSpPr/>
          <p:nvPr>
            <p:ph type="title"/>
          </p:nvPr>
        </p:nvSpPr>
        <p:spPr>
          <a:xfrm>
            <a:off x="457200" y="478924"/>
            <a:ext cx="8220000" cy="5722800"/>
          </a:xfrm>
          <a:prstGeom prst="roundRect">
            <a:avLst>
              <a:gd fmla="val 16667" name="adj"/>
            </a:avLst>
          </a:prstGeom>
          <a:noFill/>
          <a:ln>
            <a:noFill/>
          </a:ln>
        </p:spPr>
        <p:txBody>
          <a:bodyPr anchorCtr="1" anchor="ctr" bIns="252000" lIns="252000" spcFirstLastPara="1" rIns="252000" wrap="square" tIns="252000">
            <a:no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4000"/>
              <a:buNone/>
            </a:pPr>
            <a:r>
              <a:rPr b="0" lang="en-GB" sz="30000">
                <a:latin typeface="Ruluko"/>
                <a:ea typeface="Ruluko"/>
                <a:cs typeface="Ruluko"/>
                <a:sym typeface="Ruluko"/>
              </a:rPr>
              <a:t>ff</a:t>
            </a:r>
            <a:endParaRPr b="0" sz="30000">
              <a:latin typeface="Ruluko"/>
              <a:ea typeface="Ruluko"/>
              <a:cs typeface="Ruluko"/>
              <a:sym typeface="Ruluko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20" name="Shape 1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Google Shape;121;gf204cca872_0_20"/>
          <p:cNvSpPr/>
          <p:nvPr>
            <p:ph type="title"/>
          </p:nvPr>
        </p:nvSpPr>
        <p:spPr>
          <a:xfrm>
            <a:off x="457200" y="478923"/>
            <a:ext cx="8220000" cy="5613900"/>
          </a:xfrm>
          <a:prstGeom prst="roundRect">
            <a:avLst>
              <a:gd fmla="val 16667" name="adj"/>
            </a:avLst>
          </a:prstGeom>
          <a:noFill/>
          <a:ln>
            <a:noFill/>
          </a:ln>
        </p:spPr>
        <p:txBody>
          <a:bodyPr anchorCtr="1" anchor="ctr" bIns="252000" lIns="252000" spcFirstLastPara="1" rIns="252000" wrap="square" tIns="252000">
            <a:no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4000"/>
              <a:buNone/>
            </a:pPr>
            <a:r>
              <a:rPr b="0" lang="en-GB" sz="30000">
                <a:latin typeface="Ruluko"/>
                <a:ea typeface="Ruluko"/>
                <a:cs typeface="Ruluko"/>
                <a:sym typeface="Ruluko"/>
              </a:rPr>
              <a:t>g</a:t>
            </a:r>
            <a:endParaRPr b="0" sz="30000">
              <a:latin typeface="Ruluko"/>
              <a:ea typeface="Ruluko"/>
              <a:cs typeface="Ruluko"/>
              <a:sym typeface="Ruluko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26" name="Shape 1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7" name="Google Shape;127;gf7158fbcc6_0_0"/>
          <p:cNvSpPr/>
          <p:nvPr>
            <p:ph type="title"/>
          </p:nvPr>
        </p:nvSpPr>
        <p:spPr>
          <a:xfrm>
            <a:off x="457200" y="478922"/>
            <a:ext cx="8220000" cy="5374500"/>
          </a:xfrm>
          <a:prstGeom prst="roundRect">
            <a:avLst>
              <a:gd fmla="val 16667" name="adj"/>
            </a:avLst>
          </a:prstGeom>
          <a:noFill/>
          <a:ln>
            <a:noFill/>
          </a:ln>
        </p:spPr>
        <p:txBody>
          <a:bodyPr anchorCtr="1" anchor="ctr" bIns="252000" lIns="252000" spcFirstLastPara="1" rIns="252000" wrap="square" tIns="252000">
            <a:no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4000"/>
              <a:buNone/>
            </a:pPr>
            <a:r>
              <a:rPr b="0" lang="en-GB" sz="30000">
                <a:latin typeface="Ruluko"/>
                <a:ea typeface="Ruluko"/>
                <a:cs typeface="Ruluko"/>
                <a:sym typeface="Ruluko"/>
              </a:rPr>
              <a:t>e</a:t>
            </a:r>
            <a:endParaRPr b="0" sz="30000">
              <a:latin typeface="Ruluko"/>
              <a:ea typeface="Ruluko"/>
              <a:cs typeface="Ruluko"/>
              <a:sym typeface="Ruluko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32" name="Shape 1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" name="Google Shape;133;gf204cca872_0_0"/>
          <p:cNvSpPr/>
          <p:nvPr>
            <p:ph type="title"/>
          </p:nvPr>
        </p:nvSpPr>
        <p:spPr>
          <a:xfrm>
            <a:off x="457200" y="478921"/>
            <a:ext cx="8220000" cy="5240700"/>
          </a:xfrm>
          <a:prstGeom prst="roundRect">
            <a:avLst>
              <a:gd fmla="val 16667" name="adj"/>
            </a:avLst>
          </a:prstGeom>
          <a:noFill/>
          <a:ln>
            <a:noFill/>
          </a:ln>
        </p:spPr>
        <p:txBody>
          <a:bodyPr anchorCtr="1" anchor="ctr" bIns="252000" lIns="252000" spcFirstLastPara="1" rIns="252000" wrap="square" tIns="252000">
            <a:no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4000"/>
              <a:buNone/>
            </a:pPr>
            <a:r>
              <a:rPr b="0" lang="en-GB" sz="30000">
                <a:latin typeface="Ruluko"/>
                <a:ea typeface="Ruluko"/>
                <a:cs typeface="Ruluko"/>
                <a:sym typeface="Ruluko"/>
              </a:rPr>
              <a:t>i</a:t>
            </a:r>
            <a:endParaRPr b="0" sz="30000">
              <a:latin typeface="Ruluko"/>
              <a:ea typeface="Ruluko"/>
              <a:cs typeface="Ruluko"/>
              <a:sym typeface="Ruluko"/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38" name="Shape 1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Google Shape;139;gf204cca872_0_25"/>
          <p:cNvSpPr/>
          <p:nvPr>
            <p:ph type="title"/>
          </p:nvPr>
        </p:nvSpPr>
        <p:spPr>
          <a:xfrm>
            <a:off x="457200" y="478921"/>
            <a:ext cx="8220000" cy="5240700"/>
          </a:xfrm>
          <a:prstGeom prst="roundRect">
            <a:avLst>
              <a:gd fmla="val 16667" name="adj"/>
            </a:avLst>
          </a:prstGeom>
          <a:noFill/>
          <a:ln>
            <a:noFill/>
          </a:ln>
        </p:spPr>
        <p:txBody>
          <a:bodyPr anchorCtr="1" anchor="ctr" bIns="252000" lIns="252000" spcFirstLastPara="1" rIns="252000" wrap="square" tIns="252000">
            <a:no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4000"/>
              <a:buNone/>
            </a:pPr>
            <a:r>
              <a:rPr b="0" lang="en-GB" sz="30000">
                <a:latin typeface="Ruluko"/>
                <a:ea typeface="Ruluko"/>
                <a:cs typeface="Ruluko"/>
                <a:sym typeface="Ruluko"/>
              </a:rPr>
              <a:t>o</a:t>
            </a:r>
            <a:endParaRPr b="0" sz="30000">
              <a:latin typeface="Ruluko"/>
              <a:ea typeface="Ruluko"/>
              <a:cs typeface="Ruluko"/>
              <a:sym typeface="Ruluko"/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44" name="Shape 1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Google Shape;145;gf8db3b9a4c_0_10"/>
          <p:cNvSpPr/>
          <p:nvPr>
            <p:ph type="title"/>
          </p:nvPr>
        </p:nvSpPr>
        <p:spPr>
          <a:xfrm>
            <a:off x="457200" y="478923"/>
            <a:ext cx="8220000" cy="5613900"/>
          </a:xfrm>
          <a:prstGeom prst="roundRect">
            <a:avLst>
              <a:gd fmla="val 16667" name="adj"/>
            </a:avLst>
          </a:prstGeom>
          <a:noFill/>
          <a:ln>
            <a:noFill/>
          </a:ln>
        </p:spPr>
        <p:txBody>
          <a:bodyPr anchorCtr="1" anchor="ctr" bIns="252000" lIns="252000" spcFirstLastPara="1" rIns="252000" wrap="square" tIns="252000">
            <a:no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4000"/>
              <a:buNone/>
            </a:pPr>
            <a:r>
              <a:rPr b="0" lang="en-GB" sz="30000">
                <a:latin typeface="Ruluko"/>
                <a:ea typeface="Ruluko"/>
                <a:cs typeface="Ruluko"/>
                <a:sym typeface="Ruluko"/>
              </a:rPr>
              <a:t>ll</a:t>
            </a:r>
            <a:endParaRPr b="0" sz="30000">
              <a:latin typeface="Ruluko"/>
              <a:ea typeface="Ruluko"/>
              <a:cs typeface="Ruluko"/>
              <a:sym typeface="Ruluko"/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50" name="Shape 1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1" name="Google Shape;151;gf8db3b9a4c_0_0"/>
          <p:cNvSpPr/>
          <p:nvPr>
            <p:ph type="title"/>
          </p:nvPr>
        </p:nvSpPr>
        <p:spPr>
          <a:xfrm>
            <a:off x="457200" y="478923"/>
            <a:ext cx="8220000" cy="5613900"/>
          </a:xfrm>
          <a:prstGeom prst="roundRect">
            <a:avLst>
              <a:gd fmla="val 16667" name="adj"/>
            </a:avLst>
          </a:prstGeom>
          <a:noFill/>
          <a:ln>
            <a:noFill/>
          </a:ln>
        </p:spPr>
        <p:txBody>
          <a:bodyPr anchorCtr="1" anchor="ctr" bIns="252000" lIns="252000" spcFirstLastPara="1" rIns="252000" wrap="square" tIns="252000">
            <a:no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4000"/>
              <a:buNone/>
            </a:pPr>
            <a:r>
              <a:rPr b="0" lang="en-GB" sz="30000">
                <a:latin typeface="Ruluko"/>
                <a:ea typeface="Ruluko"/>
                <a:cs typeface="Ruluko"/>
                <a:sym typeface="Ruluko"/>
              </a:rPr>
              <a:t>l</a:t>
            </a:r>
            <a:endParaRPr b="0" sz="30000">
              <a:latin typeface="Ruluko"/>
              <a:ea typeface="Ruluko"/>
              <a:cs typeface="Ruluko"/>
              <a:sym typeface="Ruluko"/>
            </a:endParaRP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56" name="Shape 1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7" name="Google Shape;157;gb5a86381df_1_5"/>
          <p:cNvSpPr/>
          <p:nvPr>
            <p:ph type="title"/>
          </p:nvPr>
        </p:nvSpPr>
        <p:spPr>
          <a:xfrm>
            <a:off x="457200" y="478923"/>
            <a:ext cx="8220000" cy="5521800"/>
          </a:xfrm>
          <a:prstGeom prst="roundRect">
            <a:avLst>
              <a:gd fmla="val 16667" name="adj"/>
            </a:avLst>
          </a:prstGeom>
          <a:noFill/>
          <a:ln>
            <a:noFill/>
          </a:ln>
        </p:spPr>
        <p:txBody>
          <a:bodyPr anchorCtr="1" anchor="ctr" bIns="252000" lIns="252000" spcFirstLastPara="1" rIns="252000" wrap="square" tIns="252000">
            <a:no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4000"/>
              <a:buNone/>
            </a:pPr>
            <a:r>
              <a:rPr b="0" lang="en-GB" sz="30000">
                <a:latin typeface="Ruluko"/>
                <a:ea typeface="Ruluko"/>
                <a:cs typeface="Ruluko"/>
                <a:sym typeface="Ruluko"/>
              </a:rPr>
              <a:t>a</a:t>
            </a:r>
            <a:endParaRPr b="0" sz="30000">
              <a:latin typeface="Ruluko"/>
              <a:ea typeface="Ruluko"/>
              <a:cs typeface="Ruluko"/>
              <a:sym typeface="Ruluko"/>
            </a:endParaRP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62" name="Shape 1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" name="Google Shape;163;gf204cca872_0_40"/>
          <p:cNvSpPr/>
          <p:nvPr>
            <p:ph type="title"/>
          </p:nvPr>
        </p:nvSpPr>
        <p:spPr>
          <a:xfrm>
            <a:off x="457200" y="478922"/>
            <a:ext cx="8220000" cy="5481600"/>
          </a:xfrm>
          <a:prstGeom prst="roundRect">
            <a:avLst>
              <a:gd fmla="val 16667" name="adj"/>
            </a:avLst>
          </a:prstGeom>
          <a:noFill/>
          <a:ln>
            <a:noFill/>
          </a:ln>
        </p:spPr>
        <p:txBody>
          <a:bodyPr anchorCtr="1" anchor="ctr" bIns="252000" lIns="252000" spcFirstLastPara="1" rIns="252000" wrap="square" tIns="252000">
            <a:no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4000"/>
              <a:buNone/>
            </a:pPr>
            <a:r>
              <a:rPr b="0" lang="en-GB" sz="30000">
                <a:latin typeface="Ruluko"/>
                <a:ea typeface="Ruluko"/>
                <a:cs typeface="Ruluko"/>
                <a:sym typeface="Ruluko"/>
              </a:rPr>
              <a:t>ck</a:t>
            </a:r>
            <a:endParaRPr b="0" sz="30000">
              <a:latin typeface="Ruluko"/>
              <a:ea typeface="Ruluko"/>
              <a:cs typeface="Ruluko"/>
              <a:sym typeface="Ruluko"/>
            </a:endParaRP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68" name="Shape 1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9" name="Google Shape;169;gf8e388d678_0_0"/>
          <p:cNvSpPr/>
          <p:nvPr>
            <p:ph type="title"/>
          </p:nvPr>
        </p:nvSpPr>
        <p:spPr>
          <a:xfrm>
            <a:off x="457200" y="478925"/>
            <a:ext cx="8220000" cy="5495100"/>
          </a:xfrm>
          <a:prstGeom prst="roundRect">
            <a:avLst>
              <a:gd fmla="val 16667" name="adj"/>
            </a:avLst>
          </a:prstGeom>
          <a:noFill/>
          <a:ln>
            <a:noFill/>
          </a:ln>
        </p:spPr>
        <p:txBody>
          <a:bodyPr anchorCtr="1" anchor="ctr" bIns="252000" lIns="252000" spcFirstLastPara="1" rIns="252000" wrap="square" tIns="252000">
            <a:no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4000"/>
              <a:buNone/>
            </a:pPr>
            <a:r>
              <a:rPr b="0" lang="en-GB" sz="30000">
                <a:latin typeface="Ruluko"/>
                <a:ea typeface="Ruluko"/>
                <a:cs typeface="Ruluko"/>
                <a:sym typeface="Ruluko"/>
              </a:rPr>
              <a:t>h</a:t>
            </a:r>
            <a:endParaRPr b="0" sz="30000">
              <a:latin typeface="Ruluko"/>
              <a:ea typeface="Ruluko"/>
              <a:cs typeface="Ruluko"/>
              <a:sym typeface="Ruluko"/>
            </a:endParaRP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74" name="Shape 1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5" name="Google Shape;175;gfcb6656ec7_0_0"/>
          <p:cNvSpPr/>
          <p:nvPr>
            <p:ph type="title"/>
          </p:nvPr>
        </p:nvSpPr>
        <p:spPr>
          <a:xfrm>
            <a:off x="457198" y="478895"/>
            <a:ext cx="8220000" cy="994200"/>
          </a:xfrm>
          <a:prstGeom prst="roundRect">
            <a:avLst>
              <a:gd fmla="val 16667" name="adj"/>
            </a:avLst>
          </a:prstGeom>
          <a:noFill/>
          <a:ln>
            <a:noFill/>
          </a:ln>
        </p:spPr>
        <p:txBody>
          <a:bodyPr anchorCtr="1" anchor="ctr" bIns="252000" lIns="252000" spcFirstLastPara="1" rIns="252000" wrap="square" tIns="252000">
            <a:no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4000"/>
              <a:buNone/>
            </a:pPr>
            <a:r>
              <a:t/>
            </a:r>
            <a:endParaRPr/>
          </a:p>
        </p:txBody>
      </p:sp>
      <p:sp>
        <p:nvSpPr>
          <p:cNvPr id="176" name="Google Shape;176;gfcb6656ec7_0_0"/>
          <p:cNvSpPr txBox="1"/>
          <p:nvPr/>
        </p:nvSpPr>
        <p:spPr>
          <a:xfrm>
            <a:off x="1259075" y="1540375"/>
            <a:ext cx="6965100" cy="4339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0"/>
              <a:buFont typeface="Arial"/>
              <a:buNone/>
            </a:pPr>
            <a:r>
              <a:rPr b="0" i="0" lang="en-GB" sz="100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Phase 3</a:t>
            </a:r>
            <a:endParaRPr b="0" i="0" sz="100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0"/>
              <a:buFont typeface="Arial"/>
              <a:buNone/>
            </a:pPr>
            <a:r>
              <a:t/>
            </a:r>
            <a:endParaRPr b="0" i="0" sz="100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81" name="Shape 1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2" name="Google Shape;182;gfcb6656ec7_0_6"/>
          <p:cNvSpPr/>
          <p:nvPr>
            <p:ph type="title"/>
          </p:nvPr>
        </p:nvSpPr>
        <p:spPr>
          <a:xfrm>
            <a:off x="457200" y="478922"/>
            <a:ext cx="8220000" cy="5374500"/>
          </a:xfrm>
          <a:prstGeom prst="roundRect">
            <a:avLst>
              <a:gd fmla="val 16667" name="adj"/>
            </a:avLst>
          </a:prstGeom>
          <a:noFill/>
          <a:ln>
            <a:noFill/>
          </a:ln>
        </p:spPr>
        <p:txBody>
          <a:bodyPr anchorCtr="1" anchor="ctr" bIns="252000" lIns="252000" spcFirstLastPara="1" rIns="252000" wrap="square" tIns="252000">
            <a:no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4000"/>
              <a:buNone/>
            </a:pPr>
            <a:r>
              <a:rPr b="0" lang="en-GB" sz="30000">
                <a:latin typeface="Ruluko"/>
                <a:ea typeface="Ruluko"/>
                <a:cs typeface="Ruluko"/>
                <a:sym typeface="Ruluko"/>
              </a:rPr>
              <a:t>j</a:t>
            </a:r>
            <a:endParaRPr b="0" sz="30000">
              <a:latin typeface="Ruluko"/>
              <a:ea typeface="Ruluko"/>
              <a:cs typeface="Ruluko"/>
              <a:sym typeface="Ruluko"/>
            </a:endParaRP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87" name="Shape 1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8" name="Google Shape;188;g1008b9a51f7_0_0"/>
          <p:cNvSpPr/>
          <p:nvPr>
            <p:ph type="title"/>
          </p:nvPr>
        </p:nvSpPr>
        <p:spPr>
          <a:xfrm>
            <a:off x="457200" y="478922"/>
            <a:ext cx="8220000" cy="5374500"/>
          </a:xfrm>
          <a:prstGeom prst="roundRect">
            <a:avLst>
              <a:gd fmla="val 16667" name="adj"/>
            </a:avLst>
          </a:prstGeom>
          <a:noFill/>
          <a:ln>
            <a:noFill/>
          </a:ln>
        </p:spPr>
        <p:txBody>
          <a:bodyPr anchorCtr="1" anchor="ctr" bIns="252000" lIns="252000" spcFirstLastPara="1" rIns="252000" wrap="square" tIns="252000">
            <a:no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4000"/>
              <a:buNone/>
            </a:pPr>
            <a:r>
              <a:rPr b="0" lang="en-GB" sz="30000">
                <a:latin typeface="Ruluko"/>
                <a:ea typeface="Ruluko"/>
                <a:cs typeface="Ruluko"/>
                <a:sym typeface="Ruluko"/>
              </a:rPr>
              <a:t>y</a:t>
            </a:r>
            <a:endParaRPr b="0" sz="30000">
              <a:latin typeface="Ruluko"/>
              <a:ea typeface="Ruluko"/>
              <a:cs typeface="Ruluko"/>
              <a:sym typeface="Ruluko"/>
            </a:endParaRP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93" name="Shape 1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" name="Google Shape;194;g1026b6a4804_0_0"/>
          <p:cNvSpPr/>
          <p:nvPr>
            <p:ph type="title"/>
          </p:nvPr>
        </p:nvSpPr>
        <p:spPr>
          <a:xfrm>
            <a:off x="457200" y="478922"/>
            <a:ext cx="8220000" cy="5374500"/>
          </a:xfrm>
          <a:prstGeom prst="roundRect">
            <a:avLst>
              <a:gd fmla="val 16667" name="adj"/>
            </a:avLst>
          </a:prstGeom>
          <a:noFill/>
          <a:ln>
            <a:noFill/>
          </a:ln>
        </p:spPr>
        <p:txBody>
          <a:bodyPr anchorCtr="1" anchor="ctr" bIns="252000" lIns="252000" spcFirstLastPara="1" rIns="252000" wrap="square" tIns="252000">
            <a:no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4000"/>
              <a:buNone/>
            </a:pPr>
            <a:r>
              <a:rPr b="0" lang="en-GB" sz="30000">
                <a:latin typeface="Ruluko"/>
                <a:ea typeface="Ruluko"/>
                <a:cs typeface="Ruluko"/>
                <a:sym typeface="Ruluko"/>
              </a:rPr>
              <a:t>ch</a:t>
            </a:r>
            <a:endParaRPr b="0" sz="30000">
              <a:latin typeface="Ruluko"/>
              <a:ea typeface="Ruluko"/>
              <a:cs typeface="Ruluko"/>
              <a:sym typeface="Ruluko"/>
            </a:endParaRP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99" name="Shape 1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0" name="Google Shape;200;g10087c8b89d_0_1"/>
          <p:cNvSpPr/>
          <p:nvPr>
            <p:ph type="title"/>
          </p:nvPr>
        </p:nvSpPr>
        <p:spPr>
          <a:xfrm>
            <a:off x="457200" y="478922"/>
            <a:ext cx="8220000" cy="5374500"/>
          </a:xfrm>
          <a:prstGeom prst="roundRect">
            <a:avLst>
              <a:gd fmla="val 16667" name="adj"/>
            </a:avLst>
          </a:prstGeom>
          <a:noFill/>
          <a:ln>
            <a:noFill/>
          </a:ln>
        </p:spPr>
        <p:txBody>
          <a:bodyPr anchorCtr="1" anchor="ctr" bIns="252000" lIns="252000" spcFirstLastPara="1" rIns="252000" wrap="square" tIns="252000">
            <a:no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4000"/>
              <a:buNone/>
            </a:pPr>
            <a:r>
              <a:rPr b="0" lang="en-GB" sz="30000">
                <a:latin typeface="Ruluko"/>
                <a:ea typeface="Ruluko"/>
                <a:cs typeface="Ruluko"/>
                <a:sym typeface="Ruluko"/>
              </a:rPr>
              <a:t>qu</a:t>
            </a:r>
            <a:endParaRPr b="0" sz="30000">
              <a:latin typeface="Ruluko"/>
              <a:ea typeface="Ruluko"/>
              <a:cs typeface="Ruluko"/>
              <a:sym typeface="Ruluko"/>
            </a:endParaRP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05" name="Shape 2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6" name="Google Shape;206;gfcabab4c02_0_0"/>
          <p:cNvSpPr/>
          <p:nvPr>
            <p:ph type="title"/>
          </p:nvPr>
        </p:nvSpPr>
        <p:spPr>
          <a:xfrm>
            <a:off x="457200" y="478922"/>
            <a:ext cx="8220000" cy="5374500"/>
          </a:xfrm>
          <a:prstGeom prst="roundRect">
            <a:avLst>
              <a:gd fmla="val 16667" name="adj"/>
            </a:avLst>
          </a:prstGeom>
          <a:noFill/>
          <a:ln>
            <a:noFill/>
          </a:ln>
        </p:spPr>
        <p:txBody>
          <a:bodyPr anchorCtr="1" anchor="ctr" bIns="252000" lIns="252000" spcFirstLastPara="1" rIns="252000" wrap="square" tIns="252000">
            <a:no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4000"/>
              <a:buNone/>
            </a:pPr>
            <a:r>
              <a:rPr b="0" lang="en-GB" sz="30000">
                <a:latin typeface="Ruluko"/>
                <a:ea typeface="Ruluko"/>
                <a:cs typeface="Ruluko"/>
                <a:sym typeface="Ruluko"/>
              </a:rPr>
              <a:t>x</a:t>
            </a:r>
            <a:endParaRPr b="0" sz="30000">
              <a:latin typeface="Ruluko"/>
              <a:ea typeface="Ruluko"/>
              <a:cs typeface="Ruluko"/>
              <a:sym typeface="Ruluko"/>
            </a:endParaRPr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11" name="Shape 2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2" name="Google Shape;212;g10285882dd4_0_0"/>
          <p:cNvSpPr/>
          <p:nvPr>
            <p:ph type="title"/>
          </p:nvPr>
        </p:nvSpPr>
        <p:spPr>
          <a:xfrm>
            <a:off x="457200" y="478922"/>
            <a:ext cx="8220000" cy="5374500"/>
          </a:xfrm>
          <a:prstGeom prst="roundRect">
            <a:avLst>
              <a:gd fmla="val 16667" name="adj"/>
            </a:avLst>
          </a:prstGeom>
          <a:noFill/>
          <a:ln>
            <a:noFill/>
          </a:ln>
        </p:spPr>
        <p:txBody>
          <a:bodyPr anchorCtr="1" anchor="ctr" bIns="252000" lIns="252000" spcFirstLastPara="1" rIns="252000" wrap="square" tIns="252000">
            <a:no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4000"/>
              <a:buNone/>
            </a:pPr>
            <a:r>
              <a:rPr b="0" lang="en-GB" sz="30000">
                <a:latin typeface="Ruluko"/>
                <a:ea typeface="Ruluko"/>
                <a:cs typeface="Ruluko"/>
                <a:sym typeface="Ruluko"/>
              </a:rPr>
              <a:t>sh</a:t>
            </a:r>
            <a:endParaRPr b="0" sz="30000">
              <a:latin typeface="Ruluko"/>
              <a:ea typeface="Ruluko"/>
              <a:cs typeface="Ruluko"/>
              <a:sym typeface="Ruluko"/>
            </a:endParaRPr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17" name="Shape 2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8" name="Google Shape;218;g1007df843b3_0_0"/>
          <p:cNvSpPr/>
          <p:nvPr>
            <p:ph type="title"/>
          </p:nvPr>
        </p:nvSpPr>
        <p:spPr>
          <a:xfrm>
            <a:off x="457200" y="478922"/>
            <a:ext cx="8220000" cy="5374500"/>
          </a:xfrm>
          <a:prstGeom prst="roundRect">
            <a:avLst>
              <a:gd fmla="val 16667" name="adj"/>
            </a:avLst>
          </a:prstGeom>
          <a:noFill/>
          <a:ln>
            <a:noFill/>
          </a:ln>
        </p:spPr>
        <p:txBody>
          <a:bodyPr anchorCtr="1" anchor="ctr" bIns="252000" lIns="252000" spcFirstLastPara="1" rIns="252000" wrap="square" tIns="252000">
            <a:no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4000"/>
              <a:buNone/>
            </a:pPr>
            <a:r>
              <a:rPr b="0" lang="en-GB" sz="30000">
                <a:latin typeface="Ruluko"/>
                <a:ea typeface="Ruluko"/>
                <a:cs typeface="Ruluko"/>
                <a:sym typeface="Ruluko"/>
              </a:rPr>
              <a:t>z</a:t>
            </a:r>
            <a:endParaRPr b="0" sz="30000">
              <a:latin typeface="Ruluko"/>
              <a:ea typeface="Ruluko"/>
              <a:cs typeface="Ruluko"/>
              <a:sym typeface="Ruluko"/>
            </a:endParaRPr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23" name="Shape 2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4" name="Google Shape;224;g10c12caa826_0_0"/>
          <p:cNvSpPr/>
          <p:nvPr>
            <p:ph type="title"/>
          </p:nvPr>
        </p:nvSpPr>
        <p:spPr>
          <a:xfrm>
            <a:off x="457200" y="478922"/>
            <a:ext cx="8220000" cy="5374500"/>
          </a:xfrm>
          <a:prstGeom prst="roundRect">
            <a:avLst>
              <a:gd fmla="val 16667" name="adj"/>
            </a:avLst>
          </a:prstGeom>
          <a:noFill/>
          <a:ln>
            <a:noFill/>
          </a:ln>
        </p:spPr>
        <p:txBody>
          <a:bodyPr anchorCtr="1" anchor="ctr" bIns="252000" lIns="252000" spcFirstLastPara="1" rIns="252000" wrap="square" tIns="252000">
            <a:no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4000"/>
              <a:buNone/>
            </a:pPr>
            <a:r>
              <a:rPr b="0" lang="en-GB" sz="30000">
                <a:latin typeface="Ruluko"/>
                <a:ea typeface="Ruluko"/>
                <a:cs typeface="Ruluko"/>
                <a:sym typeface="Ruluko"/>
              </a:rPr>
              <a:t>ur</a:t>
            </a:r>
            <a:endParaRPr b="0" sz="30000">
              <a:latin typeface="Ruluko"/>
              <a:ea typeface="Ruluko"/>
              <a:cs typeface="Ruluko"/>
              <a:sym typeface="Ruluko"/>
            </a:endParaRPr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29" name="Shape 2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0" name="Google Shape;230;g1046616ac32_0_0"/>
          <p:cNvSpPr/>
          <p:nvPr>
            <p:ph type="title"/>
          </p:nvPr>
        </p:nvSpPr>
        <p:spPr>
          <a:xfrm>
            <a:off x="457200" y="478922"/>
            <a:ext cx="8220000" cy="5374500"/>
          </a:xfrm>
          <a:prstGeom prst="roundRect">
            <a:avLst>
              <a:gd fmla="val 16667" name="adj"/>
            </a:avLst>
          </a:prstGeom>
          <a:noFill/>
          <a:ln>
            <a:noFill/>
          </a:ln>
        </p:spPr>
        <p:txBody>
          <a:bodyPr anchorCtr="1" anchor="ctr" bIns="252000" lIns="252000" spcFirstLastPara="1" rIns="252000" wrap="square" tIns="252000">
            <a:no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4000"/>
              <a:buNone/>
            </a:pPr>
            <a:r>
              <a:rPr b="0" lang="en-GB" sz="30000">
                <a:latin typeface="Ruluko"/>
                <a:ea typeface="Ruluko"/>
                <a:cs typeface="Ruluko"/>
                <a:sym typeface="Ruluko"/>
              </a:rPr>
              <a:t>ai</a:t>
            </a:r>
            <a:endParaRPr b="0" sz="30000">
              <a:latin typeface="Ruluko"/>
              <a:ea typeface="Ruluko"/>
              <a:cs typeface="Ruluko"/>
              <a:sym typeface="Ruluko"/>
            </a:endParaRPr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35" name="Shape 2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6" name="Google Shape;236;gf8374ddf82_0_0"/>
          <p:cNvSpPr/>
          <p:nvPr>
            <p:ph type="title"/>
          </p:nvPr>
        </p:nvSpPr>
        <p:spPr>
          <a:xfrm>
            <a:off x="457200" y="478922"/>
            <a:ext cx="8220000" cy="5374500"/>
          </a:xfrm>
          <a:prstGeom prst="roundRect">
            <a:avLst>
              <a:gd fmla="val 16667" name="adj"/>
            </a:avLst>
          </a:prstGeom>
          <a:noFill/>
          <a:ln>
            <a:noFill/>
          </a:ln>
        </p:spPr>
        <p:txBody>
          <a:bodyPr anchorCtr="1" anchor="ctr" bIns="252000" lIns="252000" spcFirstLastPara="1" rIns="252000" wrap="square" tIns="252000">
            <a:no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4000"/>
              <a:buNone/>
            </a:pPr>
            <a:r>
              <a:rPr b="0" lang="en-GB" sz="30000">
                <a:latin typeface="Ruluko"/>
                <a:ea typeface="Ruluko"/>
                <a:cs typeface="Ruluko"/>
                <a:sym typeface="Ruluko"/>
              </a:rPr>
              <a:t>w</a:t>
            </a:r>
            <a:endParaRPr b="0" sz="30000">
              <a:latin typeface="Ruluko"/>
              <a:ea typeface="Ruluko"/>
              <a:cs typeface="Ruluko"/>
              <a:sym typeface="Ruluko"/>
            </a:endParaRPr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41" name="Shape 2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2" name="Google Shape;242;g102b1100b85_0_0"/>
          <p:cNvSpPr/>
          <p:nvPr>
            <p:ph type="title"/>
          </p:nvPr>
        </p:nvSpPr>
        <p:spPr>
          <a:xfrm>
            <a:off x="457200" y="478922"/>
            <a:ext cx="8220000" cy="5374500"/>
          </a:xfrm>
          <a:prstGeom prst="roundRect">
            <a:avLst>
              <a:gd fmla="val 16667" name="adj"/>
            </a:avLst>
          </a:prstGeom>
          <a:noFill/>
          <a:ln>
            <a:noFill/>
          </a:ln>
        </p:spPr>
        <p:txBody>
          <a:bodyPr anchorCtr="1" anchor="ctr" bIns="252000" lIns="252000" spcFirstLastPara="1" rIns="252000" wrap="square" tIns="252000">
            <a:no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4000"/>
              <a:buNone/>
            </a:pPr>
            <a:r>
              <a:rPr b="0" lang="en-GB" sz="30000">
                <a:latin typeface="Ruluko"/>
                <a:ea typeface="Ruluko"/>
                <a:cs typeface="Ruluko"/>
                <a:sym typeface="Ruluko"/>
              </a:rPr>
              <a:t>igh</a:t>
            </a:r>
            <a:endParaRPr b="0" sz="30000">
              <a:latin typeface="Ruluko"/>
              <a:ea typeface="Ruluko"/>
              <a:cs typeface="Ruluko"/>
              <a:sym typeface="Ruluko"/>
            </a:endParaRPr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47" name="Shape 2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8" name="Google Shape;248;gfbda2bcaa4_0_1"/>
          <p:cNvSpPr/>
          <p:nvPr>
            <p:ph type="title"/>
          </p:nvPr>
        </p:nvSpPr>
        <p:spPr>
          <a:xfrm>
            <a:off x="457200" y="478922"/>
            <a:ext cx="8220000" cy="5374500"/>
          </a:xfrm>
          <a:prstGeom prst="roundRect">
            <a:avLst>
              <a:gd fmla="val 16667" name="adj"/>
            </a:avLst>
          </a:prstGeom>
          <a:noFill/>
          <a:ln>
            <a:noFill/>
          </a:ln>
        </p:spPr>
        <p:txBody>
          <a:bodyPr anchorCtr="1" anchor="ctr" bIns="252000" lIns="252000" spcFirstLastPara="1" rIns="252000" wrap="square" tIns="252000">
            <a:no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4000"/>
              <a:buNone/>
            </a:pPr>
            <a:r>
              <a:rPr b="0" lang="en-GB" sz="30000">
                <a:latin typeface="Ruluko"/>
                <a:ea typeface="Ruluko"/>
                <a:cs typeface="Ruluko"/>
                <a:sym typeface="Ruluko"/>
              </a:rPr>
              <a:t>th</a:t>
            </a:r>
            <a:endParaRPr b="0" sz="30000">
              <a:latin typeface="Ruluko"/>
              <a:ea typeface="Ruluko"/>
              <a:cs typeface="Ruluko"/>
              <a:sym typeface="Ruluko"/>
            </a:endParaRPr>
          </a:p>
        </p:txBody>
      </p:sp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53" name="Shape 2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4" name="Google Shape;254;g10c1c7e4355_0_0"/>
          <p:cNvSpPr/>
          <p:nvPr>
            <p:ph type="title"/>
          </p:nvPr>
        </p:nvSpPr>
        <p:spPr>
          <a:xfrm>
            <a:off x="457200" y="478922"/>
            <a:ext cx="8220000" cy="5374500"/>
          </a:xfrm>
          <a:prstGeom prst="roundRect">
            <a:avLst>
              <a:gd fmla="val 16667" name="adj"/>
            </a:avLst>
          </a:prstGeom>
          <a:noFill/>
          <a:ln>
            <a:noFill/>
          </a:ln>
        </p:spPr>
        <p:txBody>
          <a:bodyPr anchorCtr="1" anchor="ctr" bIns="252000" lIns="252000" spcFirstLastPara="1" rIns="252000" wrap="square" tIns="252000">
            <a:no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4000"/>
              <a:buNone/>
            </a:pPr>
            <a:r>
              <a:rPr b="0" lang="en-GB" sz="30000">
                <a:latin typeface="Ruluko"/>
                <a:ea typeface="Ruluko"/>
                <a:cs typeface="Ruluko"/>
                <a:sym typeface="Ruluko"/>
              </a:rPr>
              <a:t>ow</a:t>
            </a:r>
            <a:endParaRPr b="0" sz="30000">
              <a:latin typeface="Ruluko"/>
              <a:ea typeface="Ruluko"/>
              <a:cs typeface="Ruluko"/>
              <a:sym typeface="Ruluko"/>
            </a:endParaRPr>
          </a:p>
        </p:txBody>
      </p:sp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59" name="Shape 2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0" name="Google Shape;260;gfca062eabf_0_0"/>
          <p:cNvSpPr/>
          <p:nvPr>
            <p:ph type="title"/>
          </p:nvPr>
        </p:nvSpPr>
        <p:spPr>
          <a:xfrm>
            <a:off x="457200" y="478922"/>
            <a:ext cx="8220000" cy="5374500"/>
          </a:xfrm>
          <a:prstGeom prst="roundRect">
            <a:avLst>
              <a:gd fmla="val 16667" name="adj"/>
            </a:avLst>
          </a:prstGeom>
          <a:noFill/>
          <a:ln>
            <a:noFill/>
          </a:ln>
        </p:spPr>
        <p:txBody>
          <a:bodyPr anchorCtr="1" anchor="ctr" bIns="252000" lIns="252000" spcFirstLastPara="1" rIns="252000" wrap="square" tIns="252000">
            <a:no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4000"/>
              <a:buNone/>
            </a:pPr>
            <a:r>
              <a:rPr b="0" lang="en-GB" sz="30000">
                <a:latin typeface="Ruluko"/>
                <a:ea typeface="Ruluko"/>
                <a:cs typeface="Ruluko"/>
                <a:sym typeface="Ruluko"/>
              </a:rPr>
              <a:t>v</a:t>
            </a:r>
            <a:endParaRPr b="0" sz="30000">
              <a:latin typeface="Ruluko"/>
              <a:ea typeface="Ruluko"/>
              <a:cs typeface="Ruluko"/>
              <a:sym typeface="Ruluko"/>
            </a:endParaRPr>
          </a:p>
        </p:txBody>
      </p:sp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65" name="Shape 2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" name="Google Shape;266;g103215343f8_0_0"/>
          <p:cNvSpPr/>
          <p:nvPr>
            <p:ph type="title"/>
          </p:nvPr>
        </p:nvSpPr>
        <p:spPr>
          <a:xfrm>
            <a:off x="457200" y="478922"/>
            <a:ext cx="8220000" cy="5374500"/>
          </a:xfrm>
          <a:prstGeom prst="roundRect">
            <a:avLst>
              <a:gd fmla="val 16667" name="adj"/>
            </a:avLst>
          </a:prstGeom>
          <a:noFill/>
          <a:ln>
            <a:noFill/>
          </a:ln>
        </p:spPr>
        <p:txBody>
          <a:bodyPr anchorCtr="1" anchor="ctr" bIns="252000" lIns="252000" spcFirstLastPara="1" rIns="252000" wrap="square" tIns="252000">
            <a:no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4000"/>
              <a:buNone/>
            </a:pPr>
            <a:r>
              <a:rPr b="0" lang="en-GB" sz="30000">
                <a:latin typeface="Ruluko"/>
                <a:ea typeface="Ruluko"/>
                <a:cs typeface="Ruluko"/>
                <a:sym typeface="Ruluko"/>
              </a:rPr>
              <a:t>or</a:t>
            </a:r>
            <a:endParaRPr b="0" sz="30000">
              <a:latin typeface="Ruluko"/>
              <a:ea typeface="Ruluko"/>
              <a:cs typeface="Ruluko"/>
              <a:sym typeface="Ruluko"/>
            </a:endParaRPr>
          </a:p>
        </p:txBody>
      </p:sp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71" name="Shape 2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2" name="Google Shape;272;g1007569b20f_0_1"/>
          <p:cNvSpPr/>
          <p:nvPr>
            <p:ph type="title"/>
          </p:nvPr>
        </p:nvSpPr>
        <p:spPr>
          <a:xfrm>
            <a:off x="457200" y="478922"/>
            <a:ext cx="8220000" cy="5374500"/>
          </a:xfrm>
          <a:prstGeom prst="roundRect">
            <a:avLst>
              <a:gd fmla="val 16667" name="adj"/>
            </a:avLst>
          </a:prstGeom>
          <a:noFill/>
          <a:ln>
            <a:noFill/>
          </a:ln>
        </p:spPr>
        <p:txBody>
          <a:bodyPr anchorCtr="1" anchor="ctr" bIns="252000" lIns="252000" spcFirstLastPara="1" rIns="252000" wrap="square" tIns="252000">
            <a:no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4000"/>
              <a:buNone/>
            </a:pPr>
            <a:r>
              <a:rPr b="0" lang="en-GB" sz="30000">
                <a:latin typeface="Ruluko"/>
                <a:ea typeface="Ruluko"/>
                <a:cs typeface="Ruluko"/>
                <a:sym typeface="Ruluko"/>
              </a:rPr>
              <a:t>zz</a:t>
            </a:r>
            <a:endParaRPr b="0" sz="30000">
              <a:latin typeface="Ruluko"/>
              <a:ea typeface="Ruluko"/>
              <a:cs typeface="Ruluko"/>
              <a:sym typeface="Ruluko"/>
            </a:endParaRPr>
          </a:p>
        </p:txBody>
      </p:sp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77" name="Shape 2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8" name="Google Shape;278;g104647b7877_0_0"/>
          <p:cNvSpPr/>
          <p:nvPr>
            <p:ph type="title"/>
          </p:nvPr>
        </p:nvSpPr>
        <p:spPr>
          <a:xfrm>
            <a:off x="457200" y="478922"/>
            <a:ext cx="8220000" cy="5374500"/>
          </a:xfrm>
          <a:prstGeom prst="roundRect">
            <a:avLst>
              <a:gd fmla="val 16667" name="adj"/>
            </a:avLst>
          </a:prstGeom>
          <a:noFill/>
          <a:ln>
            <a:noFill/>
          </a:ln>
        </p:spPr>
        <p:txBody>
          <a:bodyPr anchorCtr="1" anchor="ctr" bIns="252000" lIns="252000" spcFirstLastPara="1" rIns="252000" wrap="square" tIns="252000">
            <a:no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4000"/>
              <a:buNone/>
            </a:pPr>
            <a:r>
              <a:rPr b="0" lang="en-GB" sz="30000">
                <a:latin typeface="Ruluko"/>
                <a:ea typeface="Ruluko"/>
                <a:cs typeface="Ruluko"/>
                <a:sym typeface="Ruluko"/>
              </a:rPr>
              <a:t>ee</a:t>
            </a:r>
            <a:endParaRPr b="0" sz="30000">
              <a:latin typeface="Ruluko"/>
              <a:ea typeface="Ruluko"/>
              <a:cs typeface="Ruluko"/>
              <a:sym typeface="Ruluko"/>
            </a:endParaRPr>
          </a:p>
        </p:txBody>
      </p:sp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83" name="Shape 2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4" name="Google Shape;284;g1046a4305d1_0_0"/>
          <p:cNvSpPr/>
          <p:nvPr>
            <p:ph type="title"/>
          </p:nvPr>
        </p:nvSpPr>
        <p:spPr>
          <a:xfrm>
            <a:off x="457200" y="478922"/>
            <a:ext cx="8220000" cy="5374500"/>
          </a:xfrm>
          <a:prstGeom prst="roundRect">
            <a:avLst>
              <a:gd fmla="val 16667" name="adj"/>
            </a:avLst>
          </a:prstGeom>
          <a:noFill/>
          <a:ln>
            <a:noFill/>
          </a:ln>
        </p:spPr>
        <p:txBody>
          <a:bodyPr anchorCtr="1" anchor="ctr" bIns="252000" lIns="252000" spcFirstLastPara="1" rIns="252000" wrap="square" tIns="252000">
            <a:no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4000"/>
              <a:buNone/>
            </a:pPr>
            <a:r>
              <a:rPr b="0" lang="en-GB" sz="30000">
                <a:latin typeface="Ruluko"/>
                <a:ea typeface="Ruluko"/>
                <a:cs typeface="Ruluko"/>
                <a:sym typeface="Ruluko"/>
              </a:rPr>
              <a:t>oa</a:t>
            </a:r>
            <a:endParaRPr b="0" sz="30000">
              <a:latin typeface="Ruluko"/>
              <a:ea typeface="Ruluko"/>
              <a:cs typeface="Ruluko"/>
              <a:sym typeface="Ruluko"/>
            </a:endParaRPr>
          </a:p>
        </p:txBody>
      </p:sp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89" name="Shape 2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0" name="Google Shape;290;g10c24075869_0_0"/>
          <p:cNvSpPr/>
          <p:nvPr>
            <p:ph type="title"/>
          </p:nvPr>
        </p:nvSpPr>
        <p:spPr>
          <a:xfrm>
            <a:off x="457200" y="478922"/>
            <a:ext cx="8220000" cy="5374500"/>
          </a:xfrm>
          <a:prstGeom prst="roundRect">
            <a:avLst>
              <a:gd fmla="val 16667" name="adj"/>
            </a:avLst>
          </a:prstGeom>
          <a:noFill/>
          <a:ln>
            <a:noFill/>
          </a:ln>
        </p:spPr>
        <p:txBody>
          <a:bodyPr anchorCtr="1" anchor="ctr" bIns="252000" lIns="252000" spcFirstLastPara="1" rIns="252000" wrap="square" tIns="252000">
            <a:no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4000"/>
              <a:buNone/>
            </a:pPr>
            <a:r>
              <a:rPr b="0" lang="en-GB" sz="30000">
                <a:latin typeface="Ruluko"/>
                <a:ea typeface="Ruluko"/>
                <a:cs typeface="Ruluko"/>
                <a:sym typeface="Ruluko"/>
              </a:rPr>
              <a:t>air</a:t>
            </a:r>
            <a:endParaRPr b="0" sz="30000">
              <a:latin typeface="Ruluko"/>
              <a:ea typeface="Ruluko"/>
              <a:cs typeface="Ruluko"/>
              <a:sym typeface="Ruluko"/>
            </a:endParaRPr>
          </a:p>
        </p:txBody>
      </p:sp>
    </p:spTree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95" name="Shape 2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" name="Google Shape;296;g10c07a5f50d_0_0"/>
          <p:cNvSpPr/>
          <p:nvPr>
            <p:ph type="title"/>
          </p:nvPr>
        </p:nvSpPr>
        <p:spPr>
          <a:xfrm>
            <a:off x="457200" y="478922"/>
            <a:ext cx="8220000" cy="5374500"/>
          </a:xfrm>
          <a:prstGeom prst="roundRect">
            <a:avLst>
              <a:gd fmla="val 16667" name="adj"/>
            </a:avLst>
          </a:prstGeom>
          <a:noFill/>
          <a:ln>
            <a:noFill/>
          </a:ln>
        </p:spPr>
        <p:txBody>
          <a:bodyPr anchorCtr="1" anchor="ctr" bIns="252000" lIns="252000" spcFirstLastPara="1" rIns="252000" wrap="square" tIns="252000">
            <a:no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4000"/>
              <a:buNone/>
            </a:pPr>
            <a:r>
              <a:rPr b="0" lang="en-GB" sz="30000">
                <a:latin typeface="Ruluko"/>
                <a:ea typeface="Ruluko"/>
                <a:cs typeface="Ruluko"/>
                <a:sym typeface="Ruluko"/>
              </a:rPr>
              <a:t>ear</a:t>
            </a:r>
            <a:endParaRPr b="0" sz="30000">
              <a:latin typeface="Ruluko"/>
              <a:ea typeface="Ruluko"/>
              <a:cs typeface="Ruluko"/>
              <a:sym typeface="Ruluko"/>
            </a:endParaRPr>
          </a:p>
        </p:txBody>
      </p:sp>
    </p:spTree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01" name="Shape 3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2" name="Google Shape;302;g105eed63b32_0_0"/>
          <p:cNvSpPr/>
          <p:nvPr>
            <p:ph type="title"/>
          </p:nvPr>
        </p:nvSpPr>
        <p:spPr>
          <a:xfrm>
            <a:off x="457200" y="478922"/>
            <a:ext cx="8220000" cy="5374500"/>
          </a:xfrm>
          <a:prstGeom prst="roundRect">
            <a:avLst>
              <a:gd fmla="val 16667" name="adj"/>
            </a:avLst>
          </a:prstGeom>
          <a:noFill/>
          <a:ln>
            <a:noFill/>
          </a:ln>
        </p:spPr>
        <p:txBody>
          <a:bodyPr anchorCtr="1" anchor="ctr" bIns="252000" lIns="252000" spcFirstLastPara="1" rIns="252000" wrap="square" tIns="252000">
            <a:no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4000"/>
              <a:buNone/>
            </a:pPr>
            <a:r>
              <a:rPr b="0" lang="en-GB" sz="30000">
                <a:latin typeface="Ruluko"/>
                <a:ea typeface="Ruluko"/>
                <a:cs typeface="Ruluko"/>
                <a:sym typeface="Ruluko"/>
              </a:rPr>
              <a:t>oo</a:t>
            </a:r>
            <a:endParaRPr b="0" sz="30000">
              <a:latin typeface="Ruluko"/>
              <a:ea typeface="Ruluko"/>
              <a:cs typeface="Ruluko"/>
              <a:sym typeface="Ruluko"/>
            </a:endParaRPr>
          </a:p>
        </p:txBody>
      </p:sp>
    </p:spTree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07" name="Shape 3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8" name="Google Shape;308;g105f4f60c83_0_0"/>
          <p:cNvSpPr/>
          <p:nvPr>
            <p:ph type="title"/>
          </p:nvPr>
        </p:nvSpPr>
        <p:spPr>
          <a:xfrm>
            <a:off x="457200" y="478922"/>
            <a:ext cx="8220000" cy="5374500"/>
          </a:xfrm>
          <a:prstGeom prst="roundRect">
            <a:avLst>
              <a:gd fmla="val 16667" name="adj"/>
            </a:avLst>
          </a:prstGeom>
          <a:noFill/>
          <a:ln>
            <a:noFill/>
          </a:ln>
        </p:spPr>
        <p:txBody>
          <a:bodyPr anchorCtr="1" anchor="ctr" bIns="252000" lIns="252000" spcFirstLastPara="1" rIns="252000" wrap="square" tIns="252000">
            <a:no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4000"/>
              <a:buNone/>
            </a:pPr>
            <a:r>
              <a:rPr b="0" lang="en-GB" sz="30000">
                <a:latin typeface="Ruluko"/>
                <a:ea typeface="Ruluko"/>
                <a:cs typeface="Ruluko"/>
                <a:sym typeface="Ruluko"/>
              </a:rPr>
              <a:t>ar</a:t>
            </a:r>
            <a:endParaRPr b="0" sz="30000">
              <a:latin typeface="Ruluko"/>
              <a:ea typeface="Ruluko"/>
              <a:cs typeface="Ruluko"/>
              <a:sym typeface="Ruluko"/>
            </a:endParaRPr>
          </a:p>
        </p:txBody>
      </p:sp>
    </p:spTree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13" name="Shape 3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4" name="Google Shape;314;gfc77320b39_0_10"/>
          <p:cNvSpPr/>
          <p:nvPr>
            <p:ph type="title"/>
          </p:nvPr>
        </p:nvSpPr>
        <p:spPr>
          <a:xfrm>
            <a:off x="457200" y="478922"/>
            <a:ext cx="8220000" cy="5374500"/>
          </a:xfrm>
          <a:prstGeom prst="roundRect">
            <a:avLst>
              <a:gd fmla="val 16667" name="adj"/>
            </a:avLst>
          </a:prstGeom>
          <a:noFill/>
          <a:ln>
            <a:noFill/>
          </a:ln>
        </p:spPr>
        <p:txBody>
          <a:bodyPr anchorCtr="1" anchor="ctr" bIns="252000" lIns="252000" spcFirstLastPara="1" rIns="252000" wrap="square" tIns="252000">
            <a:no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4000"/>
              <a:buNone/>
            </a:pPr>
            <a:r>
              <a:rPr b="0" lang="en-GB" sz="30000">
                <a:latin typeface="Ruluko"/>
                <a:ea typeface="Ruluko"/>
                <a:cs typeface="Ruluko"/>
                <a:sym typeface="Ruluko"/>
              </a:rPr>
              <a:t>ng</a:t>
            </a:r>
            <a:endParaRPr b="0" sz="30000">
              <a:latin typeface="Ruluko"/>
              <a:ea typeface="Ruluko"/>
              <a:cs typeface="Ruluko"/>
              <a:sym typeface="Ruluko"/>
            </a:endParaRPr>
          </a:p>
        </p:txBody>
      </p:sp>
    </p:spTree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19" name="Shape 3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0" name="Google Shape;320;g10bd9caca00_0_0"/>
          <p:cNvSpPr/>
          <p:nvPr>
            <p:ph type="title"/>
          </p:nvPr>
        </p:nvSpPr>
        <p:spPr>
          <a:xfrm>
            <a:off x="457200" y="478922"/>
            <a:ext cx="8220000" cy="5374500"/>
          </a:xfrm>
          <a:prstGeom prst="roundRect">
            <a:avLst>
              <a:gd fmla="val 16667" name="adj"/>
            </a:avLst>
          </a:prstGeom>
          <a:noFill/>
          <a:ln>
            <a:noFill/>
          </a:ln>
        </p:spPr>
        <p:txBody>
          <a:bodyPr anchorCtr="1" anchor="ctr" bIns="252000" lIns="252000" spcFirstLastPara="1" rIns="252000" wrap="square" tIns="252000">
            <a:no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4000"/>
              <a:buNone/>
            </a:pPr>
            <a:r>
              <a:rPr b="0" lang="en-GB" sz="30000">
                <a:latin typeface="Ruluko"/>
                <a:ea typeface="Ruluko"/>
                <a:cs typeface="Ruluko"/>
                <a:sym typeface="Ruluko"/>
              </a:rPr>
              <a:t>oi</a:t>
            </a:r>
            <a:endParaRPr b="0" sz="30000">
              <a:latin typeface="Ruluko"/>
              <a:ea typeface="Ruluko"/>
              <a:cs typeface="Ruluko"/>
              <a:sym typeface="Ruluko"/>
            </a:endParaRPr>
          </a:p>
        </p:txBody>
      </p:sp>
    </p:spTree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25" name="Shape 3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6" name="Google Shape;326;g10c0b121469_0_0"/>
          <p:cNvSpPr/>
          <p:nvPr>
            <p:ph type="title"/>
          </p:nvPr>
        </p:nvSpPr>
        <p:spPr>
          <a:xfrm>
            <a:off x="457200" y="478922"/>
            <a:ext cx="8220000" cy="5374500"/>
          </a:xfrm>
          <a:prstGeom prst="roundRect">
            <a:avLst>
              <a:gd fmla="val 16667" name="adj"/>
            </a:avLst>
          </a:prstGeom>
          <a:noFill/>
          <a:ln>
            <a:noFill/>
          </a:ln>
        </p:spPr>
        <p:txBody>
          <a:bodyPr anchorCtr="1" anchor="ctr" bIns="252000" lIns="252000" spcFirstLastPara="1" rIns="252000" wrap="square" tIns="252000">
            <a:no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4000"/>
              <a:buNone/>
            </a:pPr>
            <a:r>
              <a:rPr b="0" lang="en-GB" sz="30000">
                <a:latin typeface="Ruluko"/>
                <a:ea typeface="Ruluko"/>
                <a:cs typeface="Ruluko"/>
                <a:sym typeface="Ruluko"/>
              </a:rPr>
              <a:t>ure</a:t>
            </a:r>
            <a:endParaRPr b="0" sz="30000">
              <a:latin typeface="Ruluko"/>
              <a:ea typeface="Ruluko"/>
              <a:cs typeface="Ruluko"/>
              <a:sym typeface="Ruluko"/>
            </a:endParaRPr>
          </a:p>
        </p:txBody>
      </p:sp>
    </p:spTree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31" name="Shape 3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2" name="Google Shape;332;g10c1985d2f5_0_0"/>
          <p:cNvSpPr/>
          <p:nvPr>
            <p:ph type="title"/>
          </p:nvPr>
        </p:nvSpPr>
        <p:spPr>
          <a:xfrm>
            <a:off x="457200" y="478922"/>
            <a:ext cx="8220000" cy="5374500"/>
          </a:xfrm>
          <a:prstGeom prst="roundRect">
            <a:avLst>
              <a:gd fmla="val 16667" name="adj"/>
            </a:avLst>
          </a:prstGeom>
          <a:noFill/>
          <a:ln>
            <a:noFill/>
          </a:ln>
        </p:spPr>
        <p:txBody>
          <a:bodyPr anchorCtr="1" anchor="ctr" bIns="252000" lIns="252000" spcFirstLastPara="1" rIns="252000" wrap="square" tIns="252000">
            <a:no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4000"/>
              <a:buNone/>
            </a:pPr>
            <a:r>
              <a:rPr b="0" lang="en-GB" sz="30000">
                <a:latin typeface="Ruluko"/>
                <a:ea typeface="Ruluko"/>
                <a:cs typeface="Ruluko"/>
                <a:sym typeface="Ruluko"/>
              </a:rPr>
              <a:t>er</a:t>
            </a:r>
            <a:endParaRPr b="0" sz="30000">
              <a:latin typeface="Ruluko"/>
              <a:ea typeface="Ruluko"/>
              <a:cs typeface="Ruluko"/>
              <a:sym typeface="Ruluko"/>
            </a:endParaRPr>
          </a:p>
        </p:txBody>
      </p:sp>
    </p:spTree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37" name="Shape 3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8" name="Google Shape;338;gb5a86381df_1_20"/>
          <p:cNvSpPr/>
          <p:nvPr>
            <p:ph type="title"/>
          </p:nvPr>
        </p:nvSpPr>
        <p:spPr>
          <a:xfrm>
            <a:off x="457200" y="478927"/>
            <a:ext cx="8220000" cy="5495100"/>
          </a:xfrm>
          <a:prstGeom prst="roundRect">
            <a:avLst>
              <a:gd fmla="val 16667" name="adj"/>
            </a:avLst>
          </a:prstGeom>
          <a:noFill/>
          <a:ln>
            <a:noFill/>
          </a:ln>
        </p:spPr>
        <p:txBody>
          <a:bodyPr anchorCtr="1" anchor="ctr" bIns="252000" lIns="252000" spcFirstLastPara="1" rIns="252000" wrap="square" tIns="252000">
            <a:no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4000"/>
              <a:buNone/>
            </a:pPr>
            <a:r>
              <a:rPr b="0" lang="en-GB" sz="10000">
                <a:latin typeface="Ruluko"/>
                <a:ea typeface="Ruluko"/>
                <a:cs typeface="Ruluko"/>
                <a:sym typeface="Ruluko"/>
              </a:rPr>
              <a:t>Decodable words- Robot arms ready!</a:t>
            </a:r>
            <a:endParaRPr b="0" sz="10000">
              <a:latin typeface="Ruluko"/>
              <a:ea typeface="Ruluko"/>
              <a:cs typeface="Ruluko"/>
              <a:sym typeface="Ruluko"/>
            </a:endParaRPr>
          </a:p>
        </p:txBody>
      </p:sp>
    </p:spTree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42" name="Shape 3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3" name="Google Shape;343;gb5a86381df_0_8"/>
          <p:cNvSpPr txBox="1"/>
          <p:nvPr/>
        </p:nvSpPr>
        <p:spPr>
          <a:xfrm>
            <a:off x="656325" y="548650"/>
            <a:ext cx="7822500" cy="5612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0"/>
              <a:buFont typeface="Arial"/>
              <a:buNone/>
            </a:pPr>
            <a:r>
              <a:rPr lang="en-GB" sz="21800">
                <a:latin typeface="Ruluko"/>
                <a:ea typeface="Ruluko"/>
                <a:cs typeface="Ruluko"/>
                <a:sym typeface="Ruluko"/>
              </a:rPr>
              <a:t>ladder</a:t>
            </a:r>
            <a:endParaRPr b="0" i="0" sz="21800" u="none" cap="none" strike="noStrike">
              <a:solidFill>
                <a:srgbClr val="000000"/>
              </a:solidFill>
              <a:latin typeface="Ruluko"/>
              <a:ea typeface="Ruluko"/>
              <a:cs typeface="Ruluko"/>
              <a:sym typeface="Ruluko"/>
            </a:endParaRPr>
          </a:p>
        </p:txBody>
      </p:sp>
      <p:sp>
        <p:nvSpPr>
          <p:cNvPr id="344" name="Google Shape;344;gb5a86381df_0_8"/>
          <p:cNvSpPr/>
          <p:nvPr/>
        </p:nvSpPr>
        <p:spPr>
          <a:xfrm>
            <a:off x="2933350" y="4484050"/>
            <a:ext cx="3054000" cy="482100"/>
          </a:xfrm>
          <a:prstGeom prst="mathMinus">
            <a:avLst>
              <a:gd fmla="val 23520" name="adj1"/>
            </a:avLst>
          </a:prstGeom>
          <a:solidFill>
            <a:schemeClr val="dk1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45" name="Google Shape;345;gb5a86381df_0_8"/>
          <p:cNvSpPr/>
          <p:nvPr/>
        </p:nvSpPr>
        <p:spPr>
          <a:xfrm>
            <a:off x="1191975" y="4617850"/>
            <a:ext cx="294600" cy="348300"/>
          </a:xfrm>
          <a:prstGeom prst="ellipse">
            <a:avLst/>
          </a:prstGeom>
          <a:solidFill>
            <a:schemeClr val="dk1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46" name="Google Shape;346;gb5a86381df_0_8"/>
          <p:cNvSpPr/>
          <p:nvPr/>
        </p:nvSpPr>
        <p:spPr>
          <a:xfrm>
            <a:off x="2134650" y="4617850"/>
            <a:ext cx="294600" cy="348300"/>
          </a:xfrm>
          <a:prstGeom prst="ellipse">
            <a:avLst/>
          </a:prstGeom>
          <a:solidFill>
            <a:schemeClr val="dk1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47" name="Google Shape;347;gb5a86381df_0_8"/>
          <p:cNvSpPr/>
          <p:nvPr/>
        </p:nvSpPr>
        <p:spPr>
          <a:xfrm>
            <a:off x="5987350" y="4484050"/>
            <a:ext cx="2472900" cy="482100"/>
          </a:xfrm>
          <a:prstGeom prst="mathMinus">
            <a:avLst>
              <a:gd fmla="val 23520" name="adj1"/>
            </a:avLst>
          </a:prstGeom>
          <a:solidFill>
            <a:schemeClr val="dk1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51" name="Shape 3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2" name="Google Shape;352;g10c1985d2f5_0_7"/>
          <p:cNvSpPr txBox="1"/>
          <p:nvPr/>
        </p:nvSpPr>
        <p:spPr>
          <a:xfrm>
            <a:off x="656325" y="548650"/>
            <a:ext cx="7822500" cy="5612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0"/>
              <a:buFont typeface="Arial"/>
              <a:buNone/>
            </a:pPr>
            <a:r>
              <a:rPr lang="en-GB" sz="21800">
                <a:latin typeface="Ruluko"/>
                <a:ea typeface="Ruluko"/>
                <a:cs typeface="Ruluko"/>
                <a:sym typeface="Ruluko"/>
              </a:rPr>
              <a:t>letter</a:t>
            </a:r>
            <a:endParaRPr b="0" i="0" sz="21800" u="none" cap="none" strike="noStrike">
              <a:solidFill>
                <a:srgbClr val="000000"/>
              </a:solidFill>
              <a:latin typeface="Ruluko"/>
              <a:ea typeface="Ruluko"/>
              <a:cs typeface="Ruluko"/>
              <a:sym typeface="Ruluko"/>
            </a:endParaRPr>
          </a:p>
        </p:txBody>
      </p:sp>
      <p:sp>
        <p:nvSpPr>
          <p:cNvPr id="353" name="Google Shape;353;g10c1985d2f5_0_7"/>
          <p:cNvSpPr/>
          <p:nvPr/>
        </p:nvSpPr>
        <p:spPr>
          <a:xfrm>
            <a:off x="3304125" y="4484050"/>
            <a:ext cx="2411100" cy="482100"/>
          </a:xfrm>
          <a:prstGeom prst="mathMinus">
            <a:avLst>
              <a:gd fmla="val 23520" name="adj1"/>
            </a:avLst>
          </a:prstGeom>
          <a:solidFill>
            <a:schemeClr val="dk1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54" name="Google Shape;354;g10c1985d2f5_0_7"/>
          <p:cNvSpPr/>
          <p:nvPr/>
        </p:nvSpPr>
        <p:spPr>
          <a:xfrm>
            <a:off x="1861700" y="4617850"/>
            <a:ext cx="294600" cy="348300"/>
          </a:xfrm>
          <a:prstGeom prst="ellipse">
            <a:avLst/>
          </a:prstGeom>
          <a:solidFill>
            <a:schemeClr val="dk1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55" name="Google Shape;355;g10c1985d2f5_0_7"/>
          <p:cNvSpPr/>
          <p:nvPr/>
        </p:nvSpPr>
        <p:spPr>
          <a:xfrm>
            <a:off x="2737400" y="4617850"/>
            <a:ext cx="294600" cy="348300"/>
          </a:xfrm>
          <a:prstGeom prst="ellipse">
            <a:avLst/>
          </a:prstGeom>
          <a:solidFill>
            <a:schemeClr val="dk1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56" name="Google Shape;356;g10c1985d2f5_0_7"/>
          <p:cNvSpPr/>
          <p:nvPr/>
        </p:nvSpPr>
        <p:spPr>
          <a:xfrm>
            <a:off x="5384600" y="4484050"/>
            <a:ext cx="2472900" cy="482100"/>
          </a:xfrm>
          <a:prstGeom prst="mathMinus">
            <a:avLst>
              <a:gd fmla="val 23520" name="adj1"/>
            </a:avLst>
          </a:prstGeom>
          <a:solidFill>
            <a:schemeClr val="dk1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60" name="Shape 3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1" name="Google Shape;361;g10087c8b89d_0_7"/>
          <p:cNvSpPr txBox="1"/>
          <p:nvPr/>
        </p:nvSpPr>
        <p:spPr>
          <a:xfrm>
            <a:off x="1031375" y="548650"/>
            <a:ext cx="6965100" cy="5211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0"/>
              <a:buFont typeface="Arial"/>
              <a:buNone/>
            </a:pPr>
            <a:r>
              <a:rPr lang="en-GB" sz="18200">
                <a:latin typeface="Ruluko"/>
                <a:ea typeface="Ruluko"/>
                <a:cs typeface="Ruluko"/>
                <a:sym typeface="Ruluko"/>
              </a:rPr>
              <a:t>farmer</a:t>
            </a:r>
            <a:endParaRPr b="0" i="0" sz="18200" u="none" cap="none" strike="noStrike">
              <a:solidFill>
                <a:srgbClr val="000000"/>
              </a:solidFill>
              <a:latin typeface="Ruluko"/>
              <a:ea typeface="Ruluko"/>
              <a:cs typeface="Ruluko"/>
              <a:sym typeface="Ruluko"/>
            </a:endParaRPr>
          </a:p>
        </p:txBody>
      </p:sp>
      <p:sp>
        <p:nvSpPr>
          <p:cNvPr id="362" name="Google Shape;362;g10087c8b89d_0_7"/>
          <p:cNvSpPr/>
          <p:nvPr/>
        </p:nvSpPr>
        <p:spPr>
          <a:xfrm>
            <a:off x="2192377" y="4095550"/>
            <a:ext cx="1705500" cy="482100"/>
          </a:xfrm>
          <a:prstGeom prst="mathMinus">
            <a:avLst>
              <a:gd fmla="val 23520" name="adj1"/>
            </a:avLst>
          </a:prstGeom>
          <a:solidFill>
            <a:schemeClr val="dk1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63" name="Google Shape;363;g10087c8b89d_0_7"/>
          <p:cNvSpPr/>
          <p:nvPr/>
        </p:nvSpPr>
        <p:spPr>
          <a:xfrm>
            <a:off x="1438150" y="4577650"/>
            <a:ext cx="294600" cy="348300"/>
          </a:xfrm>
          <a:prstGeom prst="ellipse">
            <a:avLst/>
          </a:prstGeom>
          <a:solidFill>
            <a:schemeClr val="dk1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64" name="Google Shape;364;g10087c8b89d_0_7"/>
          <p:cNvSpPr/>
          <p:nvPr/>
        </p:nvSpPr>
        <p:spPr>
          <a:xfrm>
            <a:off x="5974702" y="4095550"/>
            <a:ext cx="1705500" cy="482100"/>
          </a:xfrm>
          <a:prstGeom prst="mathMinus">
            <a:avLst>
              <a:gd fmla="val 23520" name="adj1"/>
            </a:avLst>
          </a:prstGeom>
          <a:solidFill>
            <a:schemeClr val="dk1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65" name="Google Shape;365;g10087c8b89d_0_7"/>
          <p:cNvSpPr/>
          <p:nvPr/>
        </p:nvSpPr>
        <p:spPr>
          <a:xfrm>
            <a:off x="4872225" y="4162450"/>
            <a:ext cx="294600" cy="348300"/>
          </a:xfrm>
          <a:prstGeom prst="ellipse">
            <a:avLst/>
          </a:prstGeom>
          <a:solidFill>
            <a:schemeClr val="dk1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69" name="Shape 3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0" name="Google Shape;370;g10087c8b89d_0_22"/>
          <p:cNvSpPr txBox="1"/>
          <p:nvPr/>
        </p:nvSpPr>
        <p:spPr>
          <a:xfrm>
            <a:off x="1031375" y="548650"/>
            <a:ext cx="6965100" cy="5211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0"/>
              <a:buFont typeface="Arial"/>
              <a:buNone/>
            </a:pPr>
            <a:r>
              <a:rPr lang="en-GB" sz="14700">
                <a:latin typeface="Ruluko"/>
                <a:ea typeface="Ruluko"/>
                <a:cs typeface="Ruluko"/>
                <a:sym typeface="Ruluko"/>
              </a:rPr>
              <a:t>hammer</a:t>
            </a:r>
            <a:endParaRPr b="0" i="0" sz="14700" u="none" cap="none" strike="noStrike">
              <a:solidFill>
                <a:srgbClr val="000000"/>
              </a:solidFill>
              <a:latin typeface="Ruluko"/>
              <a:ea typeface="Ruluko"/>
              <a:cs typeface="Ruluko"/>
              <a:sym typeface="Ruluko"/>
            </a:endParaRPr>
          </a:p>
        </p:txBody>
      </p:sp>
      <p:sp>
        <p:nvSpPr>
          <p:cNvPr id="371" name="Google Shape;371;g10087c8b89d_0_22"/>
          <p:cNvSpPr/>
          <p:nvPr/>
        </p:nvSpPr>
        <p:spPr>
          <a:xfrm>
            <a:off x="1656975" y="4095450"/>
            <a:ext cx="294600" cy="348300"/>
          </a:xfrm>
          <a:prstGeom prst="ellipse">
            <a:avLst/>
          </a:prstGeom>
          <a:solidFill>
            <a:schemeClr val="dk1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72" name="Google Shape;372;g10087c8b89d_0_22"/>
          <p:cNvSpPr/>
          <p:nvPr/>
        </p:nvSpPr>
        <p:spPr>
          <a:xfrm>
            <a:off x="3261300" y="4028550"/>
            <a:ext cx="2927100" cy="482100"/>
          </a:xfrm>
          <a:prstGeom prst="mathMinus">
            <a:avLst>
              <a:gd fmla="val 23520" name="adj1"/>
            </a:avLst>
          </a:prstGeom>
          <a:solidFill>
            <a:schemeClr val="dk1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73" name="Google Shape;373;g10087c8b89d_0_22"/>
          <p:cNvSpPr/>
          <p:nvPr/>
        </p:nvSpPr>
        <p:spPr>
          <a:xfrm>
            <a:off x="2644850" y="4095450"/>
            <a:ext cx="294600" cy="348300"/>
          </a:xfrm>
          <a:prstGeom prst="ellipse">
            <a:avLst/>
          </a:prstGeom>
          <a:solidFill>
            <a:schemeClr val="dk1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74" name="Google Shape;374;g10087c8b89d_0_22"/>
          <p:cNvSpPr/>
          <p:nvPr/>
        </p:nvSpPr>
        <p:spPr>
          <a:xfrm>
            <a:off x="6052425" y="4028550"/>
            <a:ext cx="1676100" cy="482100"/>
          </a:xfrm>
          <a:prstGeom prst="mathMinus">
            <a:avLst>
              <a:gd fmla="val 23520" name="adj1"/>
            </a:avLst>
          </a:prstGeom>
          <a:solidFill>
            <a:schemeClr val="dk1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79" name="Shape 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0" name="Google Shape;380;gb5a86381df_0_117"/>
          <p:cNvSpPr/>
          <p:nvPr>
            <p:ph type="title"/>
          </p:nvPr>
        </p:nvSpPr>
        <p:spPr>
          <a:xfrm>
            <a:off x="457200" y="478925"/>
            <a:ext cx="8220000" cy="5749500"/>
          </a:xfrm>
          <a:prstGeom prst="roundRect">
            <a:avLst>
              <a:gd fmla="val 16667" name="adj"/>
            </a:avLst>
          </a:prstGeom>
          <a:noFill/>
          <a:ln>
            <a:noFill/>
          </a:ln>
        </p:spPr>
        <p:txBody>
          <a:bodyPr anchorCtr="1" anchor="ctr" bIns="252000" lIns="252000" spcFirstLastPara="1" rIns="252000" wrap="square" tIns="252000">
            <a:no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4000"/>
              <a:buNone/>
            </a:pPr>
            <a:r>
              <a:rPr b="0" lang="en-GB" sz="8800">
                <a:solidFill>
                  <a:srgbClr val="FF0000"/>
                </a:solidFill>
                <a:latin typeface="Ruluko"/>
                <a:ea typeface="Ruluko"/>
                <a:cs typeface="Ruluko"/>
                <a:sym typeface="Ruluko"/>
              </a:rPr>
              <a:t>The </a:t>
            </a:r>
            <a:r>
              <a:rPr b="0" lang="en-GB" sz="8800">
                <a:solidFill>
                  <a:schemeClr val="dk1"/>
                </a:solidFill>
                <a:latin typeface="Ruluko"/>
                <a:ea typeface="Ruluko"/>
                <a:cs typeface="Ruluko"/>
                <a:sym typeface="Ruluko"/>
              </a:rPr>
              <a:t>farmer has </a:t>
            </a:r>
            <a:endParaRPr b="0" sz="8800">
              <a:solidFill>
                <a:schemeClr val="dk1"/>
              </a:solidFill>
              <a:latin typeface="Ruluko"/>
              <a:ea typeface="Ruluko"/>
              <a:cs typeface="Ruluko"/>
              <a:sym typeface="Ruluko"/>
            </a:endParaRPr>
          </a:p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4000"/>
              <a:buNone/>
            </a:pPr>
            <a:r>
              <a:t/>
            </a:r>
            <a:endParaRPr b="0" sz="8800">
              <a:solidFill>
                <a:schemeClr val="dk1"/>
              </a:solidFill>
              <a:latin typeface="Ruluko"/>
              <a:ea typeface="Ruluko"/>
              <a:cs typeface="Ruluko"/>
              <a:sym typeface="Ruluko"/>
            </a:endParaRPr>
          </a:p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4000"/>
              <a:buNone/>
            </a:pPr>
            <a:r>
              <a:rPr b="0" lang="en-GB" sz="8800">
                <a:solidFill>
                  <a:srgbClr val="FF0000"/>
                </a:solidFill>
                <a:latin typeface="Ruluko"/>
                <a:ea typeface="Ruluko"/>
                <a:cs typeface="Ruluko"/>
                <a:sym typeface="Ruluko"/>
              </a:rPr>
              <a:t>a</a:t>
            </a:r>
            <a:r>
              <a:rPr b="0" lang="en-GB" sz="8800">
                <a:solidFill>
                  <a:schemeClr val="dk1"/>
                </a:solidFill>
                <a:latin typeface="Ruluko"/>
                <a:ea typeface="Ruluko"/>
                <a:cs typeface="Ruluko"/>
                <a:sym typeface="Ruluko"/>
              </a:rPr>
              <a:t> hammer.</a:t>
            </a:r>
            <a:endParaRPr b="0" sz="8800">
              <a:solidFill>
                <a:schemeClr val="dk1"/>
              </a:solidFill>
              <a:latin typeface="Ruluko"/>
              <a:ea typeface="Ruluko"/>
              <a:cs typeface="Ruluko"/>
              <a:sym typeface="Ruluko"/>
            </a:endParaRPr>
          </a:p>
        </p:txBody>
      </p:sp>
      <p:sp>
        <p:nvSpPr>
          <p:cNvPr id="381" name="Google Shape;381;gb5a86381df_0_117"/>
          <p:cNvSpPr/>
          <p:nvPr/>
        </p:nvSpPr>
        <p:spPr>
          <a:xfrm>
            <a:off x="3071100" y="2891625"/>
            <a:ext cx="149400" cy="214200"/>
          </a:xfrm>
          <a:prstGeom prst="ellipse">
            <a:avLst/>
          </a:prstGeom>
          <a:solidFill>
            <a:schemeClr val="dk1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82" name="Google Shape;382;gb5a86381df_0_117"/>
          <p:cNvSpPr/>
          <p:nvPr/>
        </p:nvSpPr>
        <p:spPr>
          <a:xfrm>
            <a:off x="7178088" y="2608750"/>
            <a:ext cx="149400" cy="214200"/>
          </a:xfrm>
          <a:prstGeom prst="ellipse">
            <a:avLst/>
          </a:prstGeom>
          <a:solidFill>
            <a:schemeClr val="dk1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83" name="Google Shape;383;gb5a86381df_0_117"/>
          <p:cNvSpPr/>
          <p:nvPr/>
        </p:nvSpPr>
        <p:spPr>
          <a:xfrm>
            <a:off x="6535250" y="2608750"/>
            <a:ext cx="149400" cy="214200"/>
          </a:xfrm>
          <a:prstGeom prst="ellipse">
            <a:avLst/>
          </a:prstGeom>
          <a:solidFill>
            <a:schemeClr val="dk1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84" name="Google Shape;384;gb5a86381df_0_117"/>
          <p:cNvSpPr/>
          <p:nvPr/>
        </p:nvSpPr>
        <p:spPr>
          <a:xfrm>
            <a:off x="3394338" y="2608750"/>
            <a:ext cx="901800" cy="214200"/>
          </a:xfrm>
          <a:prstGeom prst="mathMinus">
            <a:avLst>
              <a:gd fmla="val 23520" name="adj1"/>
            </a:avLst>
          </a:prstGeom>
          <a:solidFill>
            <a:schemeClr val="dk1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85" name="Google Shape;385;gb5a86381df_0_117"/>
          <p:cNvSpPr/>
          <p:nvPr/>
        </p:nvSpPr>
        <p:spPr>
          <a:xfrm>
            <a:off x="4665738" y="2608750"/>
            <a:ext cx="149400" cy="214200"/>
          </a:xfrm>
          <a:prstGeom prst="ellipse">
            <a:avLst/>
          </a:prstGeom>
          <a:solidFill>
            <a:schemeClr val="dk1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86" name="Google Shape;386;gb5a86381df_0_117"/>
          <p:cNvSpPr/>
          <p:nvPr/>
        </p:nvSpPr>
        <p:spPr>
          <a:xfrm>
            <a:off x="5916650" y="5093500"/>
            <a:ext cx="768000" cy="214200"/>
          </a:xfrm>
          <a:prstGeom prst="mathMinus">
            <a:avLst>
              <a:gd fmla="val 23520" name="adj1"/>
            </a:avLst>
          </a:prstGeom>
          <a:solidFill>
            <a:schemeClr val="dk1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87" name="Google Shape;387;gb5a86381df_0_117"/>
          <p:cNvSpPr/>
          <p:nvPr/>
        </p:nvSpPr>
        <p:spPr>
          <a:xfrm>
            <a:off x="7743138" y="2677425"/>
            <a:ext cx="149400" cy="214200"/>
          </a:xfrm>
          <a:prstGeom prst="ellipse">
            <a:avLst/>
          </a:prstGeom>
          <a:solidFill>
            <a:schemeClr val="dk1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88" name="Google Shape;388;gb5a86381df_0_117"/>
          <p:cNvSpPr/>
          <p:nvPr/>
        </p:nvSpPr>
        <p:spPr>
          <a:xfrm>
            <a:off x="3196763" y="5093500"/>
            <a:ext cx="149400" cy="214200"/>
          </a:xfrm>
          <a:prstGeom prst="ellipse">
            <a:avLst/>
          </a:prstGeom>
          <a:solidFill>
            <a:schemeClr val="dk1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89" name="Google Shape;389;gb5a86381df_0_117"/>
          <p:cNvSpPr/>
          <p:nvPr/>
        </p:nvSpPr>
        <p:spPr>
          <a:xfrm>
            <a:off x="3665713" y="5093500"/>
            <a:ext cx="149400" cy="214200"/>
          </a:xfrm>
          <a:prstGeom prst="ellipse">
            <a:avLst/>
          </a:prstGeom>
          <a:solidFill>
            <a:schemeClr val="dk1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90" name="Google Shape;390;gb5a86381df_0_117"/>
          <p:cNvSpPr/>
          <p:nvPr/>
        </p:nvSpPr>
        <p:spPr>
          <a:xfrm>
            <a:off x="4134684" y="5093500"/>
            <a:ext cx="1560300" cy="214200"/>
          </a:xfrm>
          <a:prstGeom prst="mathMinus">
            <a:avLst>
              <a:gd fmla="val 23520" name="adj1"/>
            </a:avLst>
          </a:prstGeom>
          <a:solidFill>
            <a:schemeClr val="dk1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91" name="Google Shape;391;gb5a86381df_0_117"/>
          <p:cNvSpPr/>
          <p:nvPr/>
        </p:nvSpPr>
        <p:spPr>
          <a:xfrm>
            <a:off x="5224300" y="2608750"/>
            <a:ext cx="901800" cy="214200"/>
          </a:xfrm>
          <a:prstGeom prst="mathMinus">
            <a:avLst>
              <a:gd fmla="val 23520" name="adj1"/>
            </a:avLst>
          </a:prstGeom>
          <a:solidFill>
            <a:schemeClr val="dk1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95" name="Shape 3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6" name="Google Shape;396;gb5a86381df_0_16"/>
          <p:cNvSpPr txBox="1"/>
          <p:nvPr/>
        </p:nvSpPr>
        <p:spPr>
          <a:xfrm>
            <a:off x="539750" y="765175"/>
            <a:ext cx="8064600" cy="5423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0"/>
              <a:buFont typeface="Arial"/>
              <a:buNone/>
            </a:pPr>
            <a:r>
              <a:rPr lang="en-GB" sz="9800">
                <a:solidFill>
                  <a:srgbClr val="FF0000"/>
                </a:solidFill>
                <a:latin typeface="Ruluko"/>
                <a:ea typeface="Ruluko"/>
                <a:cs typeface="Ruluko"/>
                <a:sym typeface="Ruluko"/>
              </a:rPr>
              <a:t>I </a:t>
            </a:r>
            <a:r>
              <a:rPr lang="en-GB" sz="9800">
                <a:solidFill>
                  <a:srgbClr val="1C1C1C"/>
                </a:solidFill>
                <a:latin typeface="Ruluko"/>
                <a:ea typeface="Ruluko"/>
                <a:cs typeface="Ruluko"/>
                <a:sym typeface="Ruluko"/>
              </a:rPr>
              <a:t>will send</a:t>
            </a:r>
            <a:r>
              <a:rPr lang="en-GB" sz="9800">
                <a:solidFill>
                  <a:srgbClr val="FF0000"/>
                </a:solidFill>
                <a:latin typeface="Ruluko"/>
                <a:ea typeface="Ruluko"/>
                <a:cs typeface="Ruluko"/>
                <a:sym typeface="Ruluko"/>
              </a:rPr>
              <a:t> a </a:t>
            </a:r>
            <a:endParaRPr sz="9800">
              <a:solidFill>
                <a:srgbClr val="FF0000"/>
              </a:solidFill>
              <a:latin typeface="Ruluko"/>
              <a:ea typeface="Ruluko"/>
              <a:cs typeface="Ruluko"/>
              <a:sym typeface="Ruluko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0"/>
              <a:buFont typeface="Arial"/>
              <a:buNone/>
            </a:pPr>
            <a:r>
              <a:t/>
            </a:r>
            <a:endParaRPr sz="9800">
              <a:solidFill>
                <a:srgbClr val="FF0000"/>
              </a:solidFill>
              <a:latin typeface="Ruluko"/>
              <a:ea typeface="Ruluko"/>
              <a:cs typeface="Ruluko"/>
              <a:sym typeface="Ruluko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0"/>
              <a:buFont typeface="Arial"/>
              <a:buNone/>
            </a:pPr>
            <a:r>
              <a:rPr lang="en-GB" sz="9800">
                <a:solidFill>
                  <a:srgbClr val="1C1C1C"/>
                </a:solidFill>
                <a:latin typeface="Ruluko"/>
                <a:ea typeface="Ruluko"/>
                <a:cs typeface="Ruluko"/>
                <a:sym typeface="Ruluko"/>
              </a:rPr>
              <a:t>letter</a:t>
            </a:r>
            <a:r>
              <a:rPr b="0" i="0" lang="en-GB" sz="9800" u="none" cap="none" strike="noStrike">
                <a:solidFill>
                  <a:srgbClr val="1C1C1C"/>
                </a:solidFill>
                <a:latin typeface="Ruluko"/>
                <a:ea typeface="Ruluko"/>
                <a:cs typeface="Ruluko"/>
                <a:sym typeface="Ruluko"/>
              </a:rPr>
              <a:t>.</a:t>
            </a:r>
            <a:endParaRPr b="0" i="0" sz="9800" u="none" cap="none" strike="noStrike">
              <a:solidFill>
                <a:srgbClr val="1C1C1C"/>
              </a:solidFill>
              <a:latin typeface="Ruluko"/>
              <a:ea typeface="Ruluko"/>
              <a:cs typeface="Ruluko"/>
              <a:sym typeface="Ruluko"/>
            </a:endParaRPr>
          </a:p>
        </p:txBody>
      </p:sp>
      <p:sp>
        <p:nvSpPr>
          <p:cNvPr id="397" name="Google Shape;397;gb5a86381df_0_16"/>
          <p:cNvSpPr/>
          <p:nvPr/>
        </p:nvSpPr>
        <p:spPr>
          <a:xfrm>
            <a:off x="2563013" y="2686625"/>
            <a:ext cx="149400" cy="214200"/>
          </a:xfrm>
          <a:prstGeom prst="ellipse">
            <a:avLst/>
          </a:prstGeom>
          <a:solidFill>
            <a:schemeClr val="dk1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98" name="Google Shape;398;gb5a86381df_0_16"/>
          <p:cNvSpPr/>
          <p:nvPr/>
        </p:nvSpPr>
        <p:spPr>
          <a:xfrm>
            <a:off x="3336878" y="2602625"/>
            <a:ext cx="940200" cy="382200"/>
          </a:xfrm>
          <a:prstGeom prst="mathMinus">
            <a:avLst>
              <a:gd fmla="val 23520" name="adj1"/>
            </a:avLst>
          </a:prstGeom>
          <a:solidFill>
            <a:schemeClr val="dk1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99" name="Google Shape;399;gb5a86381df_0_16"/>
          <p:cNvSpPr/>
          <p:nvPr/>
        </p:nvSpPr>
        <p:spPr>
          <a:xfrm>
            <a:off x="3187475" y="2686613"/>
            <a:ext cx="149400" cy="214200"/>
          </a:xfrm>
          <a:prstGeom prst="ellipse">
            <a:avLst/>
          </a:prstGeom>
          <a:solidFill>
            <a:schemeClr val="dk1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00" name="Google Shape;400;gb5a86381df_0_16"/>
          <p:cNvSpPr/>
          <p:nvPr/>
        </p:nvSpPr>
        <p:spPr>
          <a:xfrm>
            <a:off x="4497338" y="2686613"/>
            <a:ext cx="149400" cy="214200"/>
          </a:xfrm>
          <a:prstGeom prst="ellipse">
            <a:avLst/>
          </a:prstGeom>
          <a:solidFill>
            <a:schemeClr val="dk1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01" name="Google Shape;401;gb5a86381df_0_16"/>
          <p:cNvSpPr/>
          <p:nvPr/>
        </p:nvSpPr>
        <p:spPr>
          <a:xfrm>
            <a:off x="4962238" y="2686625"/>
            <a:ext cx="149400" cy="214200"/>
          </a:xfrm>
          <a:prstGeom prst="ellipse">
            <a:avLst/>
          </a:prstGeom>
          <a:solidFill>
            <a:schemeClr val="dk1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02" name="Google Shape;402;gb5a86381df_0_16"/>
          <p:cNvSpPr/>
          <p:nvPr/>
        </p:nvSpPr>
        <p:spPr>
          <a:xfrm>
            <a:off x="5527300" y="2686625"/>
            <a:ext cx="149400" cy="214200"/>
          </a:xfrm>
          <a:prstGeom prst="ellipse">
            <a:avLst/>
          </a:prstGeom>
          <a:solidFill>
            <a:schemeClr val="dk1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03" name="Google Shape;403;gb5a86381df_0_16"/>
          <p:cNvSpPr/>
          <p:nvPr/>
        </p:nvSpPr>
        <p:spPr>
          <a:xfrm>
            <a:off x="6204200" y="2686625"/>
            <a:ext cx="149400" cy="214200"/>
          </a:xfrm>
          <a:prstGeom prst="ellipse">
            <a:avLst/>
          </a:prstGeom>
          <a:solidFill>
            <a:schemeClr val="dk1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04" name="Google Shape;404;gb5a86381df_0_16"/>
          <p:cNvSpPr/>
          <p:nvPr/>
        </p:nvSpPr>
        <p:spPr>
          <a:xfrm>
            <a:off x="3187475" y="5660100"/>
            <a:ext cx="149400" cy="214200"/>
          </a:xfrm>
          <a:prstGeom prst="ellipse">
            <a:avLst/>
          </a:prstGeom>
          <a:solidFill>
            <a:schemeClr val="dk1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05" name="Google Shape;405;gb5a86381df_0_16"/>
          <p:cNvSpPr/>
          <p:nvPr/>
        </p:nvSpPr>
        <p:spPr>
          <a:xfrm>
            <a:off x="3638675" y="5660100"/>
            <a:ext cx="149400" cy="214200"/>
          </a:xfrm>
          <a:prstGeom prst="ellipse">
            <a:avLst/>
          </a:prstGeom>
          <a:solidFill>
            <a:schemeClr val="dk1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06" name="Google Shape;406;gb5a86381df_0_16"/>
          <p:cNvSpPr/>
          <p:nvPr/>
        </p:nvSpPr>
        <p:spPr>
          <a:xfrm>
            <a:off x="4022048" y="5576100"/>
            <a:ext cx="940200" cy="382200"/>
          </a:xfrm>
          <a:prstGeom prst="mathMinus">
            <a:avLst>
              <a:gd fmla="val 23520" name="adj1"/>
            </a:avLst>
          </a:prstGeom>
          <a:solidFill>
            <a:schemeClr val="dk1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07" name="Google Shape;407;gb5a86381df_0_16"/>
          <p:cNvSpPr/>
          <p:nvPr/>
        </p:nvSpPr>
        <p:spPr>
          <a:xfrm>
            <a:off x="4962248" y="5576100"/>
            <a:ext cx="940200" cy="382200"/>
          </a:xfrm>
          <a:prstGeom prst="mathMinus">
            <a:avLst>
              <a:gd fmla="val 23520" name="adj1"/>
            </a:avLst>
          </a:prstGeom>
          <a:solidFill>
            <a:schemeClr val="dk1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12" name="Shape 4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3" name="Google Shape;413;g1026b6a4804_0_12"/>
          <p:cNvSpPr/>
          <p:nvPr>
            <p:ph type="title"/>
          </p:nvPr>
        </p:nvSpPr>
        <p:spPr>
          <a:xfrm>
            <a:off x="457200" y="478925"/>
            <a:ext cx="8220000" cy="5749500"/>
          </a:xfrm>
          <a:prstGeom prst="roundRect">
            <a:avLst>
              <a:gd fmla="val 16667" name="adj"/>
            </a:avLst>
          </a:prstGeom>
          <a:noFill/>
          <a:ln>
            <a:noFill/>
          </a:ln>
        </p:spPr>
        <p:txBody>
          <a:bodyPr anchorCtr="1" anchor="ctr" bIns="252000" lIns="252000" spcFirstLastPara="1" rIns="252000" wrap="square" tIns="252000">
            <a:no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4000"/>
              <a:buNone/>
            </a:pPr>
            <a:r>
              <a:rPr b="0" lang="en-GB" sz="8300">
                <a:solidFill>
                  <a:srgbClr val="FF0000"/>
                </a:solidFill>
                <a:latin typeface="Ruluko"/>
                <a:ea typeface="Ruluko"/>
                <a:cs typeface="Ruluko"/>
                <a:sym typeface="Ruluko"/>
              </a:rPr>
              <a:t>He </a:t>
            </a:r>
            <a:r>
              <a:rPr b="0" lang="en-GB" sz="8300">
                <a:solidFill>
                  <a:srgbClr val="1C1C1C"/>
                </a:solidFill>
                <a:latin typeface="Ruluko"/>
                <a:ea typeface="Ruluko"/>
                <a:cs typeface="Ruluko"/>
                <a:sym typeface="Ruluko"/>
              </a:rPr>
              <a:t>went up</a:t>
            </a:r>
            <a:r>
              <a:rPr b="0" lang="en-GB" sz="8300">
                <a:solidFill>
                  <a:srgbClr val="FF0000"/>
                </a:solidFill>
                <a:latin typeface="Ruluko"/>
                <a:ea typeface="Ruluko"/>
                <a:cs typeface="Ruluko"/>
                <a:sym typeface="Ruluko"/>
              </a:rPr>
              <a:t> the </a:t>
            </a:r>
            <a:endParaRPr b="0" sz="8300">
              <a:solidFill>
                <a:srgbClr val="FF0000"/>
              </a:solidFill>
              <a:latin typeface="Ruluko"/>
              <a:ea typeface="Ruluko"/>
              <a:cs typeface="Ruluko"/>
              <a:sym typeface="Ruluko"/>
            </a:endParaRPr>
          </a:p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4000"/>
              <a:buNone/>
            </a:pPr>
            <a:r>
              <a:t/>
            </a:r>
            <a:endParaRPr b="0" sz="8300">
              <a:solidFill>
                <a:srgbClr val="FF0000"/>
              </a:solidFill>
              <a:latin typeface="Ruluko"/>
              <a:ea typeface="Ruluko"/>
              <a:cs typeface="Ruluko"/>
              <a:sym typeface="Ruluko"/>
            </a:endParaRPr>
          </a:p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4000"/>
              <a:buNone/>
            </a:pPr>
            <a:r>
              <a:rPr b="0" lang="en-GB" sz="8300">
                <a:solidFill>
                  <a:schemeClr val="dk1"/>
                </a:solidFill>
                <a:latin typeface="Ruluko"/>
                <a:ea typeface="Ruluko"/>
                <a:cs typeface="Ruluko"/>
                <a:sym typeface="Ruluko"/>
              </a:rPr>
              <a:t>ladder</a:t>
            </a:r>
            <a:r>
              <a:rPr b="0" lang="en-GB" sz="8300">
                <a:solidFill>
                  <a:schemeClr val="dk1"/>
                </a:solidFill>
                <a:latin typeface="Ruluko"/>
                <a:ea typeface="Ruluko"/>
                <a:cs typeface="Ruluko"/>
                <a:sym typeface="Ruluko"/>
              </a:rPr>
              <a:t>.</a:t>
            </a:r>
            <a:endParaRPr b="0" sz="8300">
              <a:solidFill>
                <a:schemeClr val="dk1"/>
              </a:solidFill>
              <a:latin typeface="Ruluko"/>
              <a:ea typeface="Ruluko"/>
              <a:cs typeface="Ruluko"/>
              <a:sym typeface="Ruluko"/>
            </a:endParaRPr>
          </a:p>
        </p:txBody>
      </p:sp>
      <p:sp>
        <p:nvSpPr>
          <p:cNvPr id="414" name="Google Shape;414;g1026b6a4804_0_12"/>
          <p:cNvSpPr/>
          <p:nvPr/>
        </p:nvSpPr>
        <p:spPr>
          <a:xfrm>
            <a:off x="3009838" y="2732650"/>
            <a:ext cx="149400" cy="214200"/>
          </a:xfrm>
          <a:prstGeom prst="ellipse">
            <a:avLst/>
          </a:prstGeom>
          <a:solidFill>
            <a:schemeClr val="dk1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15" name="Google Shape;415;g1026b6a4804_0_12"/>
          <p:cNvSpPr/>
          <p:nvPr/>
        </p:nvSpPr>
        <p:spPr>
          <a:xfrm>
            <a:off x="3593763" y="2732650"/>
            <a:ext cx="149400" cy="214200"/>
          </a:xfrm>
          <a:prstGeom prst="ellipse">
            <a:avLst/>
          </a:prstGeom>
          <a:solidFill>
            <a:schemeClr val="dk1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16" name="Google Shape;416;g1026b6a4804_0_12"/>
          <p:cNvSpPr/>
          <p:nvPr/>
        </p:nvSpPr>
        <p:spPr>
          <a:xfrm>
            <a:off x="3925199" y="4916150"/>
            <a:ext cx="1097700" cy="431700"/>
          </a:xfrm>
          <a:prstGeom prst="mathMinus">
            <a:avLst>
              <a:gd fmla="val 23520" name="adj1"/>
            </a:avLst>
          </a:prstGeom>
          <a:solidFill>
            <a:schemeClr val="dk1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17" name="Google Shape;417;g1026b6a4804_0_12"/>
          <p:cNvSpPr/>
          <p:nvPr/>
        </p:nvSpPr>
        <p:spPr>
          <a:xfrm>
            <a:off x="4055275" y="2732650"/>
            <a:ext cx="149400" cy="214200"/>
          </a:xfrm>
          <a:prstGeom prst="ellipse">
            <a:avLst/>
          </a:prstGeom>
          <a:solidFill>
            <a:schemeClr val="dk1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18" name="Google Shape;418;g1026b6a4804_0_12"/>
          <p:cNvSpPr/>
          <p:nvPr/>
        </p:nvSpPr>
        <p:spPr>
          <a:xfrm>
            <a:off x="4572000" y="2732650"/>
            <a:ext cx="149400" cy="214200"/>
          </a:xfrm>
          <a:prstGeom prst="ellipse">
            <a:avLst/>
          </a:prstGeom>
          <a:solidFill>
            <a:schemeClr val="dk1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19" name="Google Shape;419;g1026b6a4804_0_12"/>
          <p:cNvSpPr/>
          <p:nvPr/>
        </p:nvSpPr>
        <p:spPr>
          <a:xfrm>
            <a:off x="5291150" y="2732650"/>
            <a:ext cx="149400" cy="214200"/>
          </a:xfrm>
          <a:prstGeom prst="ellipse">
            <a:avLst/>
          </a:prstGeom>
          <a:solidFill>
            <a:schemeClr val="dk1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20" name="Google Shape;420;g1026b6a4804_0_12"/>
          <p:cNvSpPr/>
          <p:nvPr/>
        </p:nvSpPr>
        <p:spPr>
          <a:xfrm>
            <a:off x="5718000" y="2946850"/>
            <a:ext cx="149400" cy="214200"/>
          </a:xfrm>
          <a:prstGeom prst="ellipse">
            <a:avLst/>
          </a:prstGeom>
          <a:solidFill>
            <a:schemeClr val="dk1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21" name="Google Shape;421;g1026b6a4804_0_12"/>
          <p:cNvSpPr/>
          <p:nvPr/>
        </p:nvSpPr>
        <p:spPr>
          <a:xfrm>
            <a:off x="3531400" y="5024900"/>
            <a:ext cx="149400" cy="214200"/>
          </a:xfrm>
          <a:prstGeom prst="ellipse">
            <a:avLst/>
          </a:prstGeom>
          <a:solidFill>
            <a:schemeClr val="dk1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22" name="Google Shape;422;g1026b6a4804_0_12"/>
          <p:cNvSpPr/>
          <p:nvPr/>
        </p:nvSpPr>
        <p:spPr>
          <a:xfrm>
            <a:off x="3159250" y="5024900"/>
            <a:ext cx="149400" cy="214200"/>
          </a:xfrm>
          <a:prstGeom prst="ellipse">
            <a:avLst/>
          </a:prstGeom>
          <a:solidFill>
            <a:schemeClr val="dk1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23" name="Google Shape;423;g1026b6a4804_0_12"/>
          <p:cNvSpPr/>
          <p:nvPr/>
        </p:nvSpPr>
        <p:spPr>
          <a:xfrm>
            <a:off x="4907752" y="4916150"/>
            <a:ext cx="1097700" cy="431700"/>
          </a:xfrm>
          <a:prstGeom prst="mathMinus">
            <a:avLst>
              <a:gd fmla="val 23520" name="adj1"/>
            </a:avLst>
          </a:prstGeom>
          <a:solidFill>
            <a:schemeClr val="dk1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Office Theme">
  <a:themeElements>
    <a:clrScheme name="Twinkl Template">
      <a:dk1>
        <a:srgbClr val="1C1C1C"/>
      </a:dk1>
      <a:lt1>
        <a:srgbClr val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2018-12-06T09:56:09Z</dcterms:created>
  <dc:creator>Sally Naisby</dc:creator>
</cp:coreProperties>
</file>