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60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FFFB"/>
    <a:srgbClr val="EBFFED"/>
    <a:srgbClr val="F8FDDB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91C80E-B4CC-4AD9-B7AC-9D6551D41CBF}" type="datetimeFigureOut">
              <a:rPr lang="en-GB" smtClean="0"/>
              <a:pPr/>
              <a:t>31/01/2021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173680-D265-4808-8519-92C7D57161B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6579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2C8BD-F664-4983-BB49-0AC0EFEC87C0}" type="datetimeFigureOut">
              <a:rPr lang="en-GB" smtClean="0"/>
              <a:pPr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42C9C-C0C4-4014-9C8B-A68B880241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48522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2C8BD-F664-4983-BB49-0AC0EFEC87C0}" type="datetimeFigureOut">
              <a:rPr lang="en-GB" smtClean="0"/>
              <a:pPr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42C9C-C0C4-4014-9C8B-A68B880241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18942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2C8BD-F664-4983-BB49-0AC0EFEC87C0}" type="datetimeFigureOut">
              <a:rPr lang="en-GB" smtClean="0"/>
              <a:pPr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42C9C-C0C4-4014-9C8B-A68B880241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4994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2C8BD-F664-4983-BB49-0AC0EFEC87C0}" type="datetimeFigureOut">
              <a:rPr lang="en-GB" smtClean="0"/>
              <a:pPr/>
              <a:t>31/01/2021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42C9C-C0C4-4014-9C8B-A68B880241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2861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2C8BD-F664-4983-BB49-0AC0EFEC87C0}" type="datetimeFigureOut">
              <a:rPr lang="en-GB" smtClean="0"/>
              <a:pPr/>
              <a:t>31/01/2021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42C9C-C0C4-4014-9C8B-A68B880241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9327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2C8BD-F664-4983-BB49-0AC0EFEC87C0}" type="datetimeFigureOut">
              <a:rPr lang="en-GB" smtClean="0"/>
              <a:pPr/>
              <a:t>31/01/2021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42C9C-C0C4-4014-9C8B-A68B880241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3916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2C8BD-F664-4983-BB49-0AC0EFEC87C0}" type="datetimeFigureOut">
              <a:rPr lang="en-GB" smtClean="0"/>
              <a:pPr/>
              <a:t>31/01/2021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42C9C-C0C4-4014-9C8B-A68B880241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4727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2C8BD-F664-4983-BB49-0AC0EFEC87C0}" type="datetimeFigureOut">
              <a:rPr lang="en-GB" smtClean="0"/>
              <a:pPr/>
              <a:t>31/01/2021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42C9C-C0C4-4014-9C8B-A68B880241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412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2C8BD-F664-4983-BB49-0AC0EFEC87C0}" type="datetimeFigureOut">
              <a:rPr lang="en-GB" smtClean="0"/>
              <a:pPr/>
              <a:t>31/01/2021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42C9C-C0C4-4014-9C8B-A68B880241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7416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2C8BD-F664-4983-BB49-0AC0EFEC87C0}" type="datetimeFigureOut">
              <a:rPr lang="en-GB" smtClean="0"/>
              <a:pPr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42C9C-C0C4-4014-9C8B-A68B880241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21642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2C8BD-F664-4983-BB49-0AC0EFEC87C0}" type="datetimeFigureOut">
              <a:rPr lang="en-GB" smtClean="0"/>
              <a:pPr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42C9C-C0C4-4014-9C8B-A68B880241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81833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02C8BD-F664-4983-BB49-0AC0EFEC87C0}" type="datetimeFigureOut">
              <a:rPr lang="en-GB" smtClean="0"/>
              <a:pPr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F42C9C-C0C4-4014-9C8B-A68B880241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8931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microsculpture.net/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 txBox="1">
            <a:spLocks noGrp="1"/>
          </p:cNvSpPr>
          <p:nvPr>
            <p:ph idx="1"/>
          </p:nvPr>
        </p:nvSpPr>
        <p:spPr>
          <a:xfrm>
            <a:off x="4163562" y="1574324"/>
            <a:ext cx="3971636" cy="27074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en-GB" sz="1500" b="1" dirty="0">
                <a:solidFill>
                  <a:srgbClr val="FF0000"/>
                </a:solidFill>
              </a:rPr>
              <a:t>Science - Year </a:t>
            </a:r>
            <a:r>
              <a:rPr lang="en-GB" sz="1500" b="1" dirty="0" smtClean="0">
                <a:solidFill>
                  <a:srgbClr val="FF0000"/>
                </a:solidFill>
              </a:rPr>
              <a:t>4</a:t>
            </a:r>
            <a:endParaRPr lang="en-GB" sz="1500" b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en-GB" sz="1350" dirty="0"/>
          </a:p>
          <a:p>
            <a:pPr marL="0" indent="0" algn="ctr">
              <a:buNone/>
            </a:pPr>
            <a:r>
              <a:rPr lang="en-GB" sz="1350" dirty="0" smtClean="0"/>
              <a:t>Living Things &amp; their </a:t>
            </a:r>
            <a:r>
              <a:rPr lang="en-GB" sz="1350" dirty="0" smtClean="0"/>
              <a:t>Habitats</a:t>
            </a:r>
            <a:endParaRPr lang="en-GB" sz="1350" dirty="0"/>
          </a:p>
          <a:p>
            <a:pPr marL="0" indent="0" algn="ctr">
              <a:buNone/>
            </a:pPr>
            <a:endParaRPr lang="en-GB" sz="1350" dirty="0"/>
          </a:p>
          <a:p>
            <a:pPr marL="0" indent="0" algn="ctr">
              <a:buNone/>
            </a:pPr>
            <a:r>
              <a:rPr lang="en-GB" b="1" dirty="0" smtClean="0"/>
              <a:t>Name That Living Thing!</a:t>
            </a:r>
            <a:endParaRPr lang="en-GB" sz="1350" dirty="0"/>
          </a:p>
          <a:p>
            <a:pPr marL="0" indent="0" algn="ctr">
              <a:buNone/>
            </a:pPr>
            <a:endParaRPr lang="en-GB" sz="1350" dirty="0"/>
          </a:p>
          <a:p>
            <a:pPr marL="0" indent="0" algn="ctr">
              <a:buNone/>
            </a:pPr>
            <a:r>
              <a:rPr lang="en-GB" sz="1350" dirty="0"/>
              <a:t>Session </a:t>
            </a:r>
            <a:r>
              <a:rPr lang="en-GB" sz="1350" dirty="0" smtClean="0"/>
              <a:t>4</a:t>
            </a:r>
            <a:endParaRPr lang="en-GB" sz="1350" dirty="0"/>
          </a:p>
          <a:p>
            <a:pPr marL="0" indent="0" algn="ctr">
              <a:buNone/>
            </a:pPr>
            <a:r>
              <a:rPr lang="en-GB" sz="1350" b="1" dirty="0" smtClean="0"/>
              <a:t>Drawing PowerPoint</a:t>
            </a:r>
            <a:endParaRPr lang="en-GB" sz="1350" b="1" dirty="0"/>
          </a:p>
        </p:txBody>
      </p:sp>
    </p:spTree>
    <p:extLst>
      <p:ext uri="{BB962C8B-B14F-4D97-AF65-F5344CB8AC3E}">
        <p14:creationId xmlns:p14="http://schemas.microsoft.com/office/powerpoint/2010/main" val="4084351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botanist drawings pixaba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876" y="527395"/>
            <a:ext cx="4145446" cy="5814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scientific drawings of animal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5389" y="752475"/>
            <a:ext cx="2247900" cy="352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scientific drawings of animal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0137" y="752475"/>
            <a:ext cx="2247900" cy="3876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353878" y="5041172"/>
            <a:ext cx="60694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C00000"/>
                </a:solidFill>
                <a:latin typeface="Berlin Sans FB" panose="020E0602020502020306" pitchFamily="34" charset="0"/>
              </a:rPr>
              <a:t>For centuries, scientists have used careful and detailed drawings to better understand living things. </a:t>
            </a:r>
          </a:p>
        </p:txBody>
      </p:sp>
    </p:spTree>
    <p:extLst>
      <p:ext uri="{BB962C8B-B14F-4D97-AF65-F5344CB8AC3E}">
        <p14:creationId xmlns:p14="http://schemas.microsoft.com/office/powerpoint/2010/main" val="1343233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darwin animal sketche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3613" y="1004474"/>
            <a:ext cx="5591175" cy="437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51792" y="694460"/>
            <a:ext cx="56586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C00000"/>
                </a:solidFill>
                <a:latin typeface="Berlin Sans FB" panose="020E0602020502020306" pitchFamily="34" charset="0"/>
              </a:rPr>
              <a:t>The detailed drawings by naturalist Charles Darwin helped us to better understand living things from around the world.</a:t>
            </a:r>
          </a:p>
        </p:txBody>
      </p:sp>
      <p:pic>
        <p:nvPicPr>
          <p:cNvPr id="2052" name="Picture 4" descr="Image result for darwin animal sketch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5828" y="2552715"/>
            <a:ext cx="2505075" cy="4086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636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4557" y="575189"/>
            <a:ext cx="113438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C00000"/>
                </a:solidFill>
                <a:latin typeface="Berlin Sans FB" panose="020E0602020502020306" pitchFamily="34" charset="0"/>
              </a:rPr>
              <a:t>Although sketches and notes are still made by scientists, the artist </a:t>
            </a:r>
            <a:r>
              <a:rPr lang="en-GB" sz="2400" dirty="0" err="1">
                <a:solidFill>
                  <a:srgbClr val="C00000"/>
                </a:solidFill>
                <a:latin typeface="Berlin Sans FB" panose="020E0602020502020306" pitchFamily="34" charset="0"/>
              </a:rPr>
              <a:t>Levon</a:t>
            </a:r>
            <a:r>
              <a:rPr lang="en-GB" sz="2400" dirty="0">
                <a:solidFill>
                  <a:srgbClr val="C00000"/>
                </a:solidFill>
                <a:latin typeface="Berlin Sans FB" panose="020E0602020502020306" pitchFamily="34" charset="0"/>
              </a:rPr>
              <a:t> </a:t>
            </a:r>
            <a:r>
              <a:rPr lang="en-GB" sz="2400" dirty="0" err="1">
                <a:solidFill>
                  <a:srgbClr val="C00000"/>
                </a:solidFill>
                <a:latin typeface="Berlin Sans FB" panose="020E0602020502020306" pitchFamily="34" charset="0"/>
              </a:rPr>
              <a:t>Biss</a:t>
            </a:r>
            <a:r>
              <a:rPr lang="en-GB" sz="2400" dirty="0">
                <a:solidFill>
                  <a:srgbClr val="C00000"/>
                </a:solidFill>
                <a:latin typeface="Berlin Sans FB" panose="020E0602020502020306" pitchFamily="34" charset="0"/>
              </a:rPr>
              <a:t> is using a more modern approach to capturing the detail of some beautiful invertebrates. </a:t>
            </a:r>
          </a:p>
          <a:p>
            <a:endParaRPr lang="en-GB" sz="2400" dirty="0">
              <a:solidFill>
                <a:srgbClr val="C00000"/>
              </a:solidFill>
              <a:latin typeface="Berlin Sans FB" panose="020E0602020502020306" pitchFamily="34" charset="0"/>
            </a:endParaRPr>
          </a:p>
        </p:txBody>
      </p:sp>
      <p:pic>
        <p:nvPicPr>
          <p:cNvPr id="3076" name="Picture 4" descr="Image result for levon biss insects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75"/>
          <a:stretch/>
        </p:blipFill>
        <p:spPr bwMode="auto">
          <a:xfrm>
            <a:off x="2657061" y="2053814"/>
            <a:ext cx="6241774" cy="3918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9099258" y="3323847"/>
            <a:ext cx="292419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u="sng" dirty="0">
                <a:solidFill>
                  <a:srgbClr val="0563C1"/>
                </a:solidFill>
                <a:latin typeface="Berlin Sans FB" panose="020E0602020502020306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http://microsculpture.net/</a:t>
            </a:r>
            <a:r>
              <a:rPr lang="en-GB" sz="2000" dirty="0">
                <a:solidFill>
                  <a:srgbClr val="FF0000"/>
                </a:solidFill>
                <a:latin typeface="Berlin Sans FB" panose="020E0602020502020306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000" dirty="0"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0102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86</Words>
  <Application>Microsoft Office PowerPoint</Application>
  <PresentationFormat>Widescreen</PresentationFormat>
  <Paragraphs>12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Berlin Sans FB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Kimberley</dc:creator>
  <cp:lastModifiedBy>felicity back</cp:lastModifiedBy>
  <cp:revision>16</cp:revision>
  <dcterms:created xsi:type="dcterms:W3CDTF">2016-10-02T19:47:56Z</dcterms:created>
  <dcterms:modified xsi:type="dcterms:W3CDTF">2021-01-31T14:52:06Z</dcterms:modified>
</cp:coreProperties>
</file>