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</p:sldIdLst>
  <p:sldSz cy="6858000" cx="12192000"/>
  <p:notesSz cx="6858000" cy="9144000"/>
  <p:embeddedFontLst>
    <p:embeddedFont>
      <p:font typeface="Oi"/>
      <p:regular r:id="rId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8" roundtripDataSignature="AMtx7mjQk0W9gxG5JvE0js6rj7FJVuvB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font" Target="fonts/Oi-regular.fntdata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90488" y="744538"/>
            <a:ext cx="6616700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 txBox="1"/>
          <p:nvPr>
            <p:ph idx="1" type="body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98" name="Google Shape;98;p2:notes"/>
          <p:cNvSpPr/>
          <p:nvPr>
            <p:ph idx="2" type="sldImg"/>
          </p:nvPr>
        </p:nvSpPr>
        <p:spPr>
          <a:xfrm>
            <a:off x="90488" y="744538"/>
            <a:ext cx="6616700" cy="3722687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3" name="Google Shape;23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1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71718" y="107576"/>
            <a:ext cx="11985812" cy="564267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 sz="1467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can identify and use adverbs of manner and time.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 u="sng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9962900" y="6420667"/>
            <a:ext cx="2151200" cy="3740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marR="0" rt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33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Copyright © Teaching From Text</a:t>
            </a:r>
            <a:endParaRPr sz="933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762000" y="596312"/>
            <a:ext cx="7485600" cy="5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67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 of Manner</a:t>
            </a:r>
            <a:endParaRPr b="1" sz="2667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3">
            <a:alphaModFix/>
          </a:blip>
          <a:srcRect b="10849" l="4872" r="2589" t="3007"/>
          <a:stretch/>
        </p:blipFill>
        <p:spPr>
          <a:xfrm>
            <a:off x="6176162" y="405766"/>
            <a:ext cx="1228892" cy="1536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/>
          <p:cNvPicPr preferRelativeResize="0"/>
          <p:nvPr/>
        </p:nvPicPr>
        <p:blipFill rotWithShape="1">
          <a:blip r:embed="rId4">
            <a:alphaModFix/>
          </a:blip>
          <a:srcRect b="11765" l="6804" r="3116" t="10980"/>
          <a:stretch/>
        </p:blipFill>
        <p:spPr>
          <a:xfrm>
            <a:off x="4402016" y="389705"/>
            <a:ext cx="1361769" cy="1568823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"/>
          <p:cNvSpPr txBox="1"/>
          <p:nvPr/>
        </p:nvSpPr>
        <p:spPr>
          <a:xfrm>
            <a:off x="8395792" y="732247"/>
            <a:ext cx="3969300" cy="5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67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 of Time</a:t>
            </a:r>
            <a:endParaRPr b="1" sz="2667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71718" y="1174114"/>
            <a:ext cx="4330200" cy="52128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 of manner 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tell us </a:t>
            </a:r>
            <a:r>
              <a:rPr b="1"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how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something happens - they describe how the </a:t>
            </a:r>
            <a:r>
              <a:rPr lang="en-GB" sz="2400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verb 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happens. They mainly end in –ly.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They </a:t>
            </a:r>
            <a:r>
              <a:rPr lang="en-GB" sz="2400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moved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in front of the Palace.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Lucy </a:t>
            </a:r>
            <a:r>
              <a:rPr lang="en-GB" sz="2400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spoke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proudly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of her father’s importance.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They had to </a:t>
            </a: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sneakily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think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of a plan to hide who Joe really was.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67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7682754" y="1213653"/>
            <a:ext cx="3971400" cy="77988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 of time 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tell us </a:t>
            </a:r>
            <a:r>
              <a:rPr b="1"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when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GB" sz="2400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verb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happens, for </a:t>
            </a:r>
            <a:r>
              <a:rPr b="1"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how long 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 </a:t>
            </a:r>
            <a:r>
              <a:rPr b="1"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how often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Today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Joe has </a:t>
            </a:r>
            <a:r>
              <a:rPr lang="en-GB" sz="2400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appeared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in Ancient Rome!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Daily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the family </a:t>
            </a:r>
            <a:r>
              <a:rPr lang="en-GB" sz="2400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visit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the Roman Baths.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They </a:t>
            </a:r>
            <a:r>
              <a:rPr lang="en-GB" sz="2400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eat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at a low table </a:t>
            </a:r>
            <a:r>
              <a:rPr lang="en-GB" sz="2400" u="sng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sometimes</a:t>
            </a:r>
            <a:r>
              <a:rPr lang="en-GB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67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"/>
          <p:cNvSpPr txBox="1"/>
          <p:nvPr/>
        </p:nvSpPr>
        <p:spPr>
          <a:xfrm>
            <a:off x="71718" y="107576"/>
            <a:ext cx="11985812" cy="564267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67" u="sng">
                <a:solidFill>
                  <a:srgbClr val="000000"/>
                </a:solidFill>
                <a:latin typeface="Oi"/>
                <a:ea typeface="Oi"/>
                <a:cs typeface="Oi"/>
                <a:sym typeface="Oi"/>
              </a:rPr>
              <a:t>I can identify and use adverbs of manner and time.</a:t>
            </a:r>
            <a:endParaRPr sz="2400">
              <a:solidFill>
                <a:schemeClr val="dk1"/>
              </a:solidFill>
              <a:latin typeface="Oi"/>
              <a:ea typeface="Oi"/>
              <a:cs typeface="Oi"/>
              <a:sym typeface="O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 u="sng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9962900" y="6420667"/>
            <a:ext cx="2151200" cy="3740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Autofit/>
          </a:bodyPr>
          <a:lstStyle/>
          <a:p>
            <a:pPr indent="0" lvl="0" marL="0" marR="0" rt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33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Copyright © Teaching From Text</a:t>
            </a:r>
            <a:endParaRPr sz="933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 txBox="1"/>
          <p:nvPr/>
        </p:nvSpPr>
        <p:spPr>
          <a:xfrm>
            <a:off x="762000" y="596312"/>
            <a:ext cx="7485600" cy="5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67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 of Manner</a:t>
            </a:r>
            <a:endParaRPr b="1" sz="2667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3" name="Google Shape;103;p2"/>
          <p:cNvPicPr preferRelativeResize="0"/>
          <p:nvPr/>
        </p:nvPicPr>
        <p:blipFill rotWithShape="1">
          <a:blip r:embed="rId3">
            <a:alphaModFix/>
          </a:blip>
          <a:srcRect b="10849" l="4872" r="2589" t="3007"/>
          <a:stretch/>
        </p:blipFill>
        <p:spPr>
          <a:xfrm>
            <a:off x="6176162" y="405766"/>
            <a:ext cx="1228892" cy="1536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"/>
          <p:cNvPicPr preferRelativeResize="0"/>
          <p:nvPr/>
        </p:nvPicPr>
        <p:blipFill rotWithShape="1">
          <a:blip r:embed="rId4">
            <a:alphaModFix/>
          </a:blip>
          <a:srcRect b="11765" l="6804" r="3116" t="10980"/>
          <a:stretch/>
        </p:blipFill>
        <p:spPr>
          <a:xfrm>
            <a:off x="4402016" y="389705"/>
            <a:ext cx="1361769" cy="1568823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8395792" y="690044"/>
            <a:ext cx="3969300" cy="5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67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 of Time</a:t>
            </a:r>
            <a:endParaRPr b="1" sz="2667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322729" y="1223524"/>
            <a:ext cx="1864800" cy="55824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swiftly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slowly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calmly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sneakily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quietly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loudly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fast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carelessly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carefully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joyfully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foolishly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happily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grumpily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67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2"/>
          <p:cNvSpPr txBox="1"/>
          <p:nvPr/>
        </p:nvSpPr>
        <p:spPr>
          <a:xfrm>
            <a:off x="2259656" y="1188063"/>
            <a:ext cx="2043300" cy="59517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kindly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doubtfully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mischievously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angrily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perfectly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neatly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hungrily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awkwardly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nervously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anxiously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accidentally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cheerfully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greedily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gracefully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67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7890016" y="1491892"/>
            <a:ext cx="2043300" cy="48435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now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then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today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tomorrow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yesterday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tonight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later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earlier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daily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weekly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hourly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always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67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2"/>
          <p:cNvSpPr txBox="1"/>
          <p:nvPr/>
        </p:nvSpPr>
        <p:spPr>
          <a:xfrm>
            <a:off x="9861668" y="1557518"/>
            <a:ext cx="2043300" cy="52128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then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before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already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next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after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never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occasionally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often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sometimes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usually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finally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eventually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67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2022-01-15T13:48:50Z</dcterms:created>
  <dc:creator>Natalie Moss</dc:creator>
</cp:coreProperties>
</file>