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64" r:id="rId3"/>
    <p:sldId id="272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71" r:id="rId15"/>
    <p:sldId id="283" r:id="rId16"/>
    <p:sldId id="267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Twinkl" pitchFamily="2" charset="77"/>
      <p:regular r:id="rId24"/>
      <p:bold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0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2480" y="18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really cold in the winter…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F56138-C2E2-41E1-AFFC-CCAFE23667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6901" y="671977"/>
            <a:ext cx="5857446" cy="47815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It is too cold for some birds so they fly away to warmer countries!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3CA3B0-93EC-484B-8359-F6DC5A2D2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295" y="759062"/>
            <a:ext cx="6630658" cy="4420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81062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52898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Cats and dogs grow extra fur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so they can stay warm…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E7E1FA-6546-4C89-B138-37A21DFD7A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767451"/>
            <a:ext cx="6706159" cy="44707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9018501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4723002"/>
            <a:ext cx="8220075" cy="1515145"/>
          </a:xfrm>
        </p:spPr>
        <p:txBody>
          <a:bodyPr/>
          <a:lstStyle/>
          <a:p>
            <a:pPr algn="ctr"/>
            <a:r>
              <a:rPr lang="en-GB" sz="3200" dirty="0">
                <a:latin typeface="+mn-lt"/>
              </a:rPr>
              <a:t>Some animals even sleep</a:t>
            </a:r>
            <a:br>
              <a:rPr lang="en-GB" sz="3200" dirty="0">
                <a:latin typeface="+mn-lt"/>
              </a:rPr>
            </a:br>
            <a:r>
              <a:rPr lang="en-GB" sz="3200" dirty="0">
                <a:latin typeface="+mn-lt"/>
              </a:rPr>
              <a:t>throughout the whole of winter and then wake up once it is warm again!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1FF983-1641-4C8F-B4DE-3B0D445CFD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3127" y="729423"/>
            <a:ext cx="5064994" cy="38795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590294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156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winter is can be very windy…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7428A5-95B6-4EAF-82FD-2A112CF136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2544" y="1078515"/>
            <a:ext cx="6706160" cy="39678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6551098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9350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very rainy!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89F412-CBBA-49F5-AD13-001A161EB8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914" y="1271062"/>
            <a:ext cx="7147420" cy="38194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2244782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159951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Sometimes hailstones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can fall from the sky…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9D342B-05C0-408B-9549-F8CE4CB1F9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604" y="977176"/>
            <a:ext cx="5884039" cy="392269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9952257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and sometimes it’s icy.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AE5369-F2AD-4772-9DAA-834D0087B8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736" y="745297"/>
            <a:ext cx="6786694" cy="47082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443854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184559" y="5352898"/>
            <a:ext cx="8685662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Sometimes it’s frosty in the morning...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F3C2DB-E983-4E03-9823-AF99BAA63E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09" y="1035900"/>
            <a:ext cx="6210162" cy="41401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05396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53566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and sometimes it snows!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695A84-C17D-46B6-8232-F998BE1013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948" y="668664"/>
            <a:ext cx="7177352" cy="47849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997460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361287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ourselves warm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we wear thick clothes.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CBCA90-A8B6-4860-9172-2EB4192ED6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972" y="760586"/>
            <a:ext cx="6671304" cy="44405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14746475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To keep houses warm we light the fire or turn on the heating system.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5C9F9-5FFB-4444-9326-ADC7DFF53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8780" y="742601"/>
            <a:ext cx="6333688" cy="44071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5803289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r>
              <a:rPr lang="en-GB" sz="3600" dirty="0">
                <a:latin typeface="+mn-lt"/>
              </a:rPr>
              <a:t>In the winter it is dark because the sun rises later and also sets earlier.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54A70-73D3-4567-9529-C94D330E60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907" y="750115"/>
            <a:ext cx="6715433" cy="447695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3365681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65587" y="5403232"/>
            <a:ext cx="8220075" cy="994306"/>
          </a:xfrm>
        </p:spPr>
        <p:txBody>
          <a:bodyPr/>
          <a:lstStyle/>
          <a:p>
            <a:pPr algn="ctr"/>
            <a:r>
              <a:rPr lang="en-GB" sz="3600" dirty="0">
                <a:latin typeface="+mn-lt"/>
              </a:rPr>
              <a:t>In the summer, the sun rises</a:t>
            </a:r>
            <a:br>
              <a:rPr lang="en-GB" sz="3600" dirty="0">
                <a:latin typeface="+mn-lt"/>
              </a:rPr>
            </a:br>
            <a:r>
              <a:rPr lang="en-GB" sz="3600" dirty="0">
                <a:latin typeface="+mn-lt"/>
              </a:rPr>
              <a:t>earlier and sets a lot later.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7D1574-3B4F-4B6E-B805-5E7C6D83B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6496" y="699571"/>
            <a:ext cx="6818255" cy="45099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402382842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46</TotalTime>
  <Words>151</Words>
  <Application>Microsoft Macintosh PowerPoint</Application>
  <PresentationFormat>On-screen Show (4:3)</PresentationFormat>
  <Paragraphs>14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Calibri</vt:lpstr>
      <vt:lpstr>Arial</vt:lpstr>
      <vt:lpstr>Twinkl</vt:lpstr>
      <vt:lpstr>Office Theme</vt:lpstr>
      <vt:lpstr>PowerPoint Presentation</vt:lpstr>
      <vt:lpstr>It is really cold in the winter…</vt:lpstr>
      <vt:lpstr>It is too cold for some birds so they fly away to warmer countries!</vt:lpstr>
      <vt:lpstr>Cats and dogs grow extra fur so they can stay warm…</vt:lpstr>
      <vt:lpstr>Some animals even sleep throughout the whole of winter and then wake up once it is warm again!</vt:lpstr>
      <vt:lpstr>In the winter is can be very windy…</vt:lpstr>
      <vt:lpstr>and very rainy!</vt:lpstr>
      <vt:lpstr>Sometimes hailstones can fall from the sky…</vt:lpstr>
      <vt:lpstr>and sometimes it’s icy.</vt:lpstr>
      <vt:lpstr>Sometimes it’s frosty in the morning...</vt:lpstr>
      <vt:lpstr>and sometimes it snows!</vt:lpstr>
      <vt:lpstr>To keep ourselves warm we wear thick clothes.</vt:lpstr>
      <vt:lpstr>To keep houses warm we light the fire or turn on the heating system.</vt:lpstr>
      <vt:lpstr>In the winter it is dark because the sun rises later and also sets earlier.</vt:lpstr>
      <vt:lpstr>In the summer, the sun rises earlier and sets a lot later.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Emily Holden</dc:creator>
  <cp:lastModifiedBy>heathercastleman@aol.com</cp:lastModifiedBy>
  <cp:revision>5</cp:revision>
  <dcterms:created xsi:type="dcterms:W3CDTF">2018-11-23T11:39:45Z</dcterms:created>
  <dcterms:modified xsi:type="dcterms:W3CDTF">2021-01-24T15:52:08Z</dcterms:modified>
</cp:coreProperties>
</file>