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5.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 id="2147483650" r:id="rId5"/>
    <p:sldMasterId id="2147483658" r:id="rId6"/>
    <p:sldMasterId id="2147483660" r:id="rId7"/>
    <p:sldMasterId id="2147483665" r:id="rId8"/>
  </p:sldMasterIdLst>
  <p:notesMasterIdLst>
    <p:notesMasterId r:id="rId9"/>
  </p:notesMasterIdLst>
  <p:sldIdLst>
    <p:sldId id="256" r:id="rId10"/>
    <p:sldId id="257" r:id="rId11"/>
    <p:sldId id="258" r:id="rId12"/>
    <p:sldId id="259" r:id="rId13"/>
    <p:sldId id="260" r:id="rId14"/>
    <p:sldId id="261" r:id="rId15"/>
    <p:sldId id="262" r:id="rId16"/>
    <p:sldId id="263" r:id="rId17"/>
    <p:sldId id="264" r:id="rId18"/>
    <p:sldId id="265" r:id="rId19"/>
    <p:sldId id="266" r:id="rId20"/>
    <p:sldId id="267" r:id="rId21"/>
    <p:sldId id="268" r:id="rId22"/>
    <p:sldId id="269" r:id="rId23"/>
    <p:sldId id="270" r:id="rId24"/>
    <p:sldId id="271" r:id="rId25"/>
    <p:sldId id="272" r:id="rId26"/>
    <p:sldId id="273" r:id="rId27"/>
    <p:sldId id="274" r:id="rId28"/>
    <p:sldId id="275" r:id="rId29"/>
    <p:sldId id="276" r:id="rId30"/>
    <p:sldId id="277" r:id="rId31"/>
    <p:sldId id="278" r:id="rId32"/>
    <p:sldId id="279" r:id="rId33"/>
    <p:sldId id="280" r:id="rId34"/>
    <p:sldId id="281" r:id="rId35"/>
    <p:sldId id="282" r:id="rId36"/>
    <p:sldId id="283" r:id="rId37"/>
    <p:sldId id="284" r:id="rId38"/>
    <p:sldId id="285" r:id="rId39"/>
    <p:sldId id="286" r:id="rId40"/>
    <p:sldId id="287" r:id="rId41"/>
    <p:sldId id="288" r:id="rId42"/>
    <p:sldId id="289" r:id="rId43"/>
    <p:sldId id="290" r:id="rId44"/>
    <p:sldId id="291" r:id="rId45"/>
    <p:sldId id="292" r:id="rId46"/>
    <p:sldId id="293" r:id="rId47"/>
    <p:sldId id="294" r:id="rId48"/>
    <p:sldId id="295" r:id="rId49"/>
    <p:sldId id="296" r:id="rId50"/>
    <p:sldId id="297" r:id="rId51"/>
    <p:sldId id="298" r:id="rId52"/>
    <p:sldId id="299" r:id="rId53"/>
    <p:sldId id="300" r:id="rId54"/>
    <p:sldId id="301" r:id="rId55"/>
    <p:sldId id="302" r:id="rId56"/>
    <p:sldId id="303" r:id="rId57"/>
    <p:sldId id="304" r:id="rId58"/>
    <p:sldId id="305" r:id="rId59"/>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GoogleSlidesCustomDataVersion2">
      <go:slidesCustomData xmlns:go="http://customooxmlschemas.google.com/" r:id="rId60" roundtripDataSignature="AMtx7mh8mBW9Ob+JUEsBsv2ndN2DHtfE+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1.xml"/><Relationship Id="rId42" Type="http://schemas.openxmlformats.org/officeDocument/2006/relationships/slide" Target="slides/slide33.xml"/><Relationship Id="rId41" Type="http://schemas.openxmlformats.org/officeDocument/2006/relationships/slide" Target="slides/slide32.xml"/><Relationship Id="rId44" Type="http://schemas.openxmlformats.org/officeDocument/2006/relationships/slide" Target="slides/slide35.xml"/><Relationship Id="rId43" Type="http://schemas.openxmlformats.org/officeDocument/2006/relationships/slide" Target="slides/slide34.xml"/><Relationship Id="rId46" Type="http://schemas.openxmlformats.org/officeDocument/2006/relationships/slide" Target="slides/slide37.xml"/><Relationship Id="rId45" Type="http://schemas.openxmlformats.org/officeDocument/2006/relationships/slide" Target="slides/slide36.xml"/><Relationship Id="rId1" Type="http://schemas.openxmlformats.org/officeDocument/2006/relationships/theme" Target="theme/theme5.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 Id="rId48" Type="http://schemas.openxmlformats.org/officeDocument/2006/relationships/slide" Target="slides/slide39.xml"/><Relationship Id="rId47" Type="http://schemas.openxmlformats.org/officeDocument/2006/relationships/slide" Target="slides/slide38.xml"/><Relationship Id="rId49" Type="http://schemas.openxmlformats.org/officeDocument/2006/relationships/slide" Target="slides/slide40.xml"/><Relationship Id="rId5" Type="http://schemas.openxmlformats.org/officeDocument/2006/relationships/slideMaster" Target="slideMasters/slideMaster2.xml"/><Relationship Id="rId6" Type="http://schemas.openxmlformats.org/officeDocument/2006/relationships/slideMaster" Target="slideMasters/slideMaster3.xml"/><Relationship Id="rId7" Type="http://schemas.openxmlformats.org/officeDocument/2006/relationships/slideMaster" Target="slideMasters/slideMaster4.xml"/><Relationship Id="rId8" Type="http://schemas.openxmlformats.org/officeDocument/2006/relationships/slideMaster" Target="slideMasters/slideMaster5.xml"/><Relationship Id="rId31" Type="http://schemas.openxmlformats.org/officeDocument/2006/relationships/slide" Target="slides/slide22.xml"/><Relationship Id="rId30" Type="http://schemas.openxmlformats.org/officeDocument/2006/relationships/slide" Target="slides/slide21.xml"/><Relationship Id="rId33" Type="http://schemas.openxmlformats.org/officeDocument/2006/relationships/slide" Target="slides/slide24.xml"/><Relationship Id="rId32" Type="http://schemas.openxmlformats.org/officeDocument/2006/relationships/slide" Target="slides/slide23.xml"/><Relationship Id="rId35" Type="http://schemas.openxmlformats.org/officeDocument/2006/relationships/slide" Target="slides/slide26.xml"/><Relationship Id="rId34" Type="http://schemas.openxmlformats.org/officeDocument/2006/relationships/slide" Target="slides/slide25.xml"/><Relationship Id="rId37" Type="http://schemas.openxmlformats.org/officeDocument/2006/relationships/slide" Target="slides/slide28.xml"/><Relationship Id="rId36" Type="http://schemas.openxmlformats.org/officeDocument/2006/relationships/slide" Target="slides/slide27.xml"/><Relationship Id="rId39" Type="http://schemas.openxmlformats.org/officeDocument/2006/relationships/slide" Target="slides/slide30.xml"/><Relationship Id="rId38" Type="http://schemas.openxmlformats.org/officeDocument/2006/relationships/slide" Target="slides/slide29.xml"/><Relationship Id="rId20" Type="http://schemas.openxmlformats.org/officeDocument/2006/relationships/slide" Target="slides/slide11.xml"/><Relationship Id="rId22" Type="http://schemas.openxmlformats.org/officeDocument/2006/relationships/slide" Target="slides/slide13.xml"/><Relationship Id="rId21" Type="http://schemas.openxmlformats.org/officeDocument/2006/relationships/slide" Target="slides/slide12.xml"/><Relationship Id="rId24" Type="http://schemas.openxmlformats.org/officeDocument/2006/relationships/slide" Target="slides/slide15.xml"/><Relationship Id="rId23" Type="http://schemas.openxmlformats.org/officeDocument/2006/relationships/slide" Target="slides/slide14.xml"/><Relationship Id="rId60" Type="http://customschemas.google.com/relationships/presentationmetadata" Target="metadata"/><Relationship Id="rId26" Type="http://schemas.openxmlformats.org/officeDocument/2006/relationships/slide" Target="slides/slide17.xml"/><Relationship Id="rId25" Type="http://schemas.openxmlformats.org/officeDocument/2006/relationships/slide" Target="slides/slide16.xml"/><Relationship Id="rId28" Type="http://schemas.openxmlformats.org/officeDocument/2006/relationships/slide" Target="slides/slide19.xml"/><Relationship Id="rId27" Type="http://schemas.openxmlformats.org/officeDocument/2006/relationships/slide" Target="slides/slide18.xml"/><Relationship Id="rId29" Type="http://schemas.openxmlformats.org/officeDocument/2006/relationships/slide" Target="slides/slide20.xml"/><Relationship Id="rId51" Type="http://schemas.openxmlformats.org/officeDocument/2006/relationships/slide" Target="slides/slide42.xml"/><Relationship Id="rId50" Type="http://schemas.openxmlformats.org/officeDocument/2006/relationships/slide" Target="slides/slide41.xml"/><Relationship Id="rId53" Type="http://schemas.openxmlformats.org/officeDocument/2006/relationships/slide" Target="slides/slide44.xml"/><Relationship Id="rId52" Type="http://schemas.openxmlformats.org/officeDocument/2006/relationships/slide" Target="slides/slide43.xml"/><Relationship Id="rId11" Type="http://schemas.openxmlformats.org/officeDocument/2006/relationships/slide" Target="slides/slide2.xml"/><Relationship Id="rId55" Type="http://schemas.openxmlformats.org/officeDocument/2006/relationships/slide" Target="slides/slide46.xml"/><Relationship Id="rId10" Type="http://schemas.openxmlformats.org/officeDocument/2006/relationships/slide" Target="slides/slide1.xml"/><Relationship Id="rId54" Type="http://schemas.openxmlformats.org/officeDocument/2006/relationships/slide" Target="slides/slide45.xml"/><Relationship Id="rId13" Type="http://schemas.openxmlformats.org/officeDocument/2006/relationships/slide" Target="slides/slide4.xml"/><Relationship Id="rId57" Type="http://schemas.openxmlformats.org/officeDocument/2006/relationships/slide" Target="slides/slide48.xml"/><Relationship Id="rId12" Type="http://schemas.openxmlformats.org/officeDocument/2006/relationships/slide" Target="slides/slide3.xml"/><Relationship Id="rId56" Type="http://schemas.openxmlformats.org/officeDocument/2006/relationships/slide" Target="slides/slide47.xml"/><Relationship Id="rId15" Type="http://schemas.openxmlformats.org/officeDocument/2006/relationships/slide" Target="slides/slide6.xml"/><Relationship Id="rId59" Type="http://schemas.openxmlformats.org/officeDocument/2006/relationships/slide" Target="slides/slide50.xml"/><Relationship Id="rId14" Type="http://schemas.openxmlformats.org/officeDocument/2006/relationships/slide" Target="slides/slide5.xml"/><Relationship Id="rId58" Type="http://schemas.openxmlformats.org/officeDocument/2006/relationships/slide" Target="slides/slide49.xml"/><Relationship Id="rId17" Type="http://schemas.openxmlformats.org/officeDocument/2006/relationships/slide" Target="slides/slide8.xml"/><Relationship Id="rId16" Type="http://schemas.openxmlformats.org/officeDocument/2006/relationships/slide" Target="slides/slide7.xml"/><Relationship Id="rId19" Type="http://schemas.openxmlformats.org/officeDocument/2006/relationships/slide" Target="slides/slide10.xml"/><Relationship Id="rId18"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 name="Google Shape;4;n"/>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rgbClr val="000000"/>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rgbClr val="000000"/>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rgbClr val="000000"/>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rgbClr val="000000"/>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rgbClr val="000000"/>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littlewandlelettersandsounds.org.uk/resources/my-letters-and-sounds/getting-started/" TargetMode="Externa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littlewandlelettersandsounds.org.uk/resources/for-parents/" TargetMode="Externa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littlewandlelettersandsounds.org.uk/resources/for-parents/" TargetMode="Externa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7" name="Google Shape;57;p1: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p2: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4" name="Google Shape;64;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70" name="Google Shape;70;p3: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75" name="Google Shape;75;p4: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i="1" lang="en-US"/>
              <a:t>Just think about how many times you have already read things today. It really is a vital skill.</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84" name="Google Shape;84;p5: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90" name="Google Shape;90;p6: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latin typeface="Calibri"/>
                <a:ea typeface="Calibri"/>
                <a:cs typeface="Calibri"/>
                <a:sym typeface="Calibri"/>
              </a:rPr>
              <a:t>Last year we introduced Little Wandle to our school and we are really pleased with the programme so far. PSC results were higher last year, then the previous few years. Many year 2 children are reading with fantastic fluency, being able to have a go at age appropriate texts.</a:t>
            </a:r>
            <a:endParaRPr/>
          </a:p>
          <a:p>
            <a:pPr indent="0" lvl="0" marL="0" rtl="0" algn="l">
              <a:lnSpc>
                <a:spcPct val="100000"/>
              </a:lnSpc>
              <a:spcBef>
                <a:spcPts val="0"/>
              </a:spcBef>
              <a:spcAft>
                <a:spcPts val="0"/>
              </a:spcAft>
              <a:buSzPts val="1400"/>
              <a:buNone/>
            </a:pPr>
            <a:r>
              <a:t/>
            </a:r>
            <a:endParaRPr>
              <a:latin typeface="Calibri"/>
              <a:ea typeface="Calibri"/>
              <a:cs typeface="Calibri"/>
              <a:sym typeface="Calibri"/>
            </a:endParaRPr>
          </a:p>
          <a:p>
            <a:pPr indent="0" lvl="0" marL="0" rtl="0" algn="l">
              <a:lnSpc>
                <a:spcPct val="100000"/>
              </a:lnSpc>
              <a:spcBef>
                <a:spcPts val="0"/>
              </a:spcBef>
              <a:spcAft>
                <a:spcPts val="0"/>
              </a:spcAft>
              <a:buSzPts val="1400"/>
              <a:buNone/>
            </a:pPr>
            <a:r>
              <a:rPr lang="en-US">
                <a:latin typeface="Calibri"/>
                <a:ea typeface="Calibri"/>
                <a:cs typeface="Calibri"/>
                <a:sym typeface="Calibri"/>
              </a:rPr>
              <a:t> Government changes meant a change (for the better) in how we teach phonics and reading at school   - make sure there is consistency throughout</a:t>
            </a:r>
            <a:endParaRPr/>
          </a:p>
          <a:p>
            <a:pPr indent="0" lvl="0" marL="0" marR="0" rtl="0" algn="l">
              <a:lnSpc>
                <a:spcPct val="100000"/>
              </a:lnSpc>
              <a:spcBef>
                <a:spcPts val="0"/>
              </a:spcBef>
              <a:spcAft>
                <a:spcPts val="0"/>
              </a:spcAft>
              <a:buClr>
                <a:srgbClr val="000000"/>
              </a:buClr>
              <a:buSzPts val="1200"/>
              <a:buFont typeface="Calibri"/>
              <a:buNone/>
            </a:pPr>
            <a:r>
              <a:rPr lang="en-US">
                <a:latin typeface="Calibri"/>
                <a:ea typeface="Calibri"/>
                <a:cs typeface="Calibri"/>
                <a:sym typeface="Calibri"/>
              </a:rPr>
              <a:t>Early reading is the stage where children are learning to become fluent readers through the use of phonics</a:t>
            </a:r>
            <a:endParaRPr/>
          </a:p>
          <a:p>
            <a:pPr indent="0" lvl="0" marL="0" rtl="0" algn="l">
              <a:lnSpc>
                <a:spcPct val="100000"/>
              </a:lnSpc>
              <a:spcBef>
                <a:spcPts val="0"/>
              </a:spcBef>
              <a:spcAft>
                <a:spcPts val="0"/>
              </a:spcAft>
              <a:buSzPts val="1400"/>
              <a:buNone/>
            </a:pPr>
            <a:r>
              <a:t/>
            </a:r>
            <a:endParaRPr b="1">
              <a:latin typeface="Calibri"/>
              <a:ea typeface="Calibri"/>
              <a:cs typeface="Calibri"/>
              <a:sym typeface="Calibri"/>
            </a:endParaRPr>
          </a:p>
          <a:p>
            <a:pPr indent="0" lvl="0" marL="0" rtl="0" algn="l">
              <a:lnSpc>
                <a:spcPct val="100000"/>
              </a:lnSpc>
              <a:spcBef>
                <a:spcPts val="0"/>
              </a:spcBef>
              <a:spcAft>
                <a:spcPts val="0"/>
              </a:spcAft>
              <a:buSzPts val="1400"/>
              <a:buNone/>
            </a:pPr>
            <a:r>
              <a:rPr b="1" lang="en-US">
                <a:latin typeface="Calibri"/>
                <a:ea typeface="Calibri"/>
                <a:cs typeface="Calibri"/>
                <a:sym typeface="Calibri"/>
              </a:rPr>
              <a:t>Why Little Wandle?  </a:t>
            </a:r>
            <a:endParaRPr/>
          </a:p>
          <a:p>
            <a:pPr indent="0" lvl="0" marL="0" rtl="0" algn="l">
              <a:lnSpc>
                <a:spcPct val="100000"/>
              </a:lnSpc>
              <a:spcBef>
                <a:spcPts val="0"/>
              </a:spcBef>
              <a:spcAft>
                <a:spcPts val="0"/>
              </a:spcAft>
              <a:buSzPts val="1400"/>
              <a:buNone/>
            </a:pPr>
            <a:r>
              <a:rPr lang="en-US">
                <a:latin typeface="Calibri"/>
                <a:ea typeface="Calibri"/>
                <a:cs typeface="Calibri"/>
                <a:sym typeface="Calibri"/>
              </a:rPr>
              <a:t>Excellent training for all staff to ensure consistency.</a:t>
            </a:r>
            <a:endParaRPr/>
          </a:p>
          <a:p>
            <a:pPr indent="0" lvl="0" marL="0" rtl="0" algn="l">
              <a:lnSpc>
                <a:spcPct val="100000"/>
              </a:lnSpc>
              <a:spcBef>
                <a:spcPts val="0"/>
              </a:spcBef>
              <a:spcAft>
                <a:spcPts val="0"/>
              </a:spcAft>
              <a:buSzPts val="1400"/>
              <a:buNone/>
            </a:pPr>
            <a:r>
              <a:rPr lang="en-US">
                <a:latin typeface="Calibri"/>
                <a:ea typeface="Calibri"/>
                <a:cs typeface="Calibri"/>
                <a:sym typeface="Calibri"/>
              </a:rPr>
              <a:t>Every aspect of phonics and reading included in a detailed, thorough and systematic approach.</a:t>
            </a:r>
            <a:endParaRPr/>
          </a:p>
          <a:p>
            <a:pPr indent="0" lvl="0" marL="0" rtl="0" algn="l">
              <a:lnSpc>
                <a:spcPct val="100000"/>
              </a:lnSpc>
              <a:spcBef>
                <a:spcPts val="0"/>
              </a:spcBef>
              <a:spcAft>
                <a:spcPts val="0"/>
              </a:spcAft>
              <a:buSzPts val="1400"/>
              <a:buNone/>
            </a:pPr>
            <a:r>
              <a:rPr lang="en-US">
                <a:latin typeface="Calibri"/>
                <a:ea typeface="Calibri"/>
                <a:cs typeface="Calibri"/>
                <a:sym typeface="Calibri"/>
              </a:rPr>
              <a:t>Engaging resources without distracting from the learning.</a:t>
            </a:r>
            <a:endParaRPr/>
          </a:p>
          <a:p>
            <a:pPr indent="0" lvl="0" marL="0" rtl="0" algn="l">
              <a:lnSpc>
                <a:spcPct val="100000"/>
              </a:lnSpc>
              <a:spcBef>
                <a:spcPts val="0"/>
              </a:spcBef>
              <a:spcAft>
                <a:spcPts val="0"/>
              </a:spcAft>
              <a:buSzPts val="1400"/>
              <a:buNone/>
            </a:pPr>
            <a:r>
              <a:rPr lang="en-US">
                <a:latin typeface="Calibri"/>
                <a:ea typeface="Calibri"/>
                <a:cs typeface="Calibri"/>
                <a:sym typeface="Calibri"/>
              </a:rPr>
              <a:t>Comprehensive system for identifying and supporting children requiring extra help </a:t>
            </a:r>
            <a:endParaRPr/>
          </a:p>
          <a:p>
            <a:pPr indent="0" lvl="0" marL="0" rtl="0" algn="l">
              <a:lnSpc>
                <a:spcPct val="100000"/>
              </a:lnSpc>
              <a:spcBef>
                <a:spcPts val="0"/>
              </a:spcBef>
              <a:spcAft>
                <a:spcPts val="0"/>
              </a:spcAft>
              <a:buSzPts val="1400"/>
              <a:buNone/>
            </a:pPr>
            <a:r>
              <a:rPr lang="en-US">
                <a:latin typeface="Calibri"/>
                <a:ea typeface="Calibri"/>
                <a:cs typeface="Calibri"/>
                <a:sym typeface="Calibri"/>
              </a:rPr>
              <a:t>Useful support for parents.  </a:t>
            </a:r>
            <a:endParaRPr/>
          </a:p>
          <a:p>
            <a:pPr indent="0" lvl="0" marL="0" rtl="0" algn="l">
              <a:lnSpc>
                <a:spcPct val="100000"/>
              </a:lnSpc>
              <a:spcBef>
                <a:spcPts val="0"/>
              </a:spcBef>
              <a:spcAft>
                <a:spcPts val="0"/>
              </a:spcAft>
              <a:buSzPts val="1400"/>
              <a:buNone/>
            </a:pPr>
            <a:r>
              <a:rPr lang="en-US">
                <a:latin typeface="Calibri"/>
                <a:ea typeface="Calibri"/>
                <a:cs typeface="Calibri"/>
                <a:sym typeface="Calibri"/>
              </a:rPr>
              <a:t>High quality linked decodable books </a:t>
            </a:r>
            <a:endParaRPr/>
          </a:p>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97" name="Google Shape;97;p7: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8: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3" name="Google Shape;103;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09" name="Google Shape;109;p11: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Explain what each word means – use our glossary to help: </a:t>
            </a:r>
            <a:r>
              <a:rPr lang="en-US" u="sng">
                <a:solidFill>
                  <a:schemeClr val="hlink"/>
                </a:solidFill>
                <a:hlinkClick r:id="rId2"/>
              </a:rPr>
              <a:t>https://www.littlewandlelettersandsounds.org.uk/resources/my-letters-and-sounds/getting-started/</a:t>
            </a:r>
            <a:r>
              <a:rPr lang="en-US"/>
              <a:t> </a:t>
            </a:r>
            <a:endParaRPr/>
          </a:p>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21" name="Google Shape;121;p9: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i="1" lang="en-US"/>
              <a:t>We usually teach four new sounds a week and have a review lesson on a Friday. You will get a list of the sounds that we are learning in their sound books. This will help you with formation and pronunciation.  </a:t>
            </a:r>
            <a:endParaRPr/>
          </a:p>
          <a:p>
            <a:pPr indent="0" lvl="0" marL="0" rtl="0" algn="l">
              <a:lnSpc>
                <a:spcPct val="100000"/>
              </a:lnSpc>
              <a:spcBef>
                <a:spcPts val="0"/>
              </a:spcBef>
              <a:spcAft>
                <a:spcPts val="0"/>
              </a:spcAft>
              <a:buSzPts val="1400"/>
              <a:buNone/>
            </a:pPr>
            <a:r>
              <a:t/>
            </a:r>
            <a:endParaRPr i="1"/>
          </a:p>
          <a:p>
            <a:pPr indent="0" lvl="0" marL="0" rtl="0" algn="l">
              <a:lnSpc>
                <a:spcPct val="100000"/>
              </a:lnSpc>
              <a:spcBef>
                <a:spcPts val="0"/>
              </a:spcBef>
              <a:spcAft>
                <a:spcPts val="0"/>
              </a:spcAft>
              <a:buSzPts val="1400"/>
              <a:buNone/>
            </a:pPr>
            <a:r>
              <a:rPr i="1" lang="en-US"/>
              <a:t>Ditties to help with handwriting. Will begin cursive in Year 1, using same ditties </a:t>
            </a:r>
            <a:endParaRPr/>
          </a:p>
          <a:p>
            <a:pPr indent="0" lvl="0" marL="0" rtl="0" algn="l">
              <a:lnSpc>
                <a:spcPct val="100000"/>
              </a:lnSpc>
              <a:spcBef>
                <a:spcPts val="0"/>
              </a:spcBef>
              <a:spcAft>
                <a:spcPts val="0"/>
              </a:spcAft>
              <a:buSzPts val="1400"/>
              <a:buNone/>
            </a:pPr>
            <a:r>
              <a:t/>
            </a:r>
            <a:endParaRPr i="1"/>
          </a:p>
          <a:p>
            <a:pPr indent="0" lvl="0" marL="0" rtl="0" algn="l">
              <a:lnSpc>
                <a:spcPct val="100000"/>
              </a:lnSpc>
              <a:spcBef>
                <a:spcPts val="0"/>
              </a:spcBef>
              <a:spcAft>
                <a:spcPts val="0"/>
              </a:spcAft>
              <a:buSzPts val="1400"/>
              <a:buNone/>
            </a:pPr>
            <a:r>
              <a:rPr i="1" lang="en-US"/>
              <a:t>Sounds taught in Autumn, Spring and Summer </a:t>
            </a:r>
            <a:endParaRPr i="1"/>
          </a:p>
          <a:p>
            <a:pPr indent="0" lvl="0" marL="0" rtl="0" algn="l">
              <a:lnSpc>
                <a:spcPct val="100000"/>
              </a:lnSpc>
              <a:spcBef>
                <a:spcPts val="0"/>
              </a:spcBef>
              <a:spcAft>
                <a:spcPts val="0"/>
              </a:spcAft>
              <a:buSzPts val="1400"/>
              <a:buNone/>
            </a:pPr>
            <a:r>
              <a:t/>
            </a:r>
            <a:endParaRPr i="1"/>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156c4359d1d_0_7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28" name="Google Shape;128;g156c4359d1d_0_71: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156c4359d1d_0_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33" name="Google Shape;133;g156c4359d1d_0_12: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156c4359d1d_0_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39" name="Google Shape;139;g156c4359d1d_0_19: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156c4359d1d_0_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45" name="Google Shape;145;g156c4359d1d_0_26: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50" name="Google Shape;150;p10: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i="1" lang="en-US"/>
              <a:t>Some children learn to blend really quickly, and others take a little longer. If your child is finding it difficult, ask your child’s teacher for ways to help at home – playing blending games at home is so helpful! There are some videos on the parent section of the Little Wandle website but please only use the sounds that have been taught so far. Can buy the word card sets from Amazon or you could make them from card, backs of cereal boxes etc. </a:t>
            </a:r>
            <a:endParaRPr/>
          </a:p>
          <a:p>
            <a:pPr indent="0" lvl="0" marL="0" rtl="0" algn="l">
              <a:lnSpc>
                <a:spcPct val="100000"/>
              </a:lnSpc>
              <a:spcBef>
                <a:spcPts val="0"/>
              </a:spcBef>
              <a:spcAft>
                <a:spcPts val="0"/>
              </a:spcAft>
              <a:buSzPts val="1400"/>
              <a:buNone/>
            </a:pPr>
            <a:br>
              <a:rPr lang="en-US"/>
            </a:br>
            <a:r>
              <a:rPr lang="en-US"/>
              <a:t>Show this video from the website: </a:t>
            </a:r>
            <a:r>
              <a:rPr lang="en-US" u="sng">
                <a:solidFill>
                  <a:schemeClr val="hlink"/>
                </a:solidFill>
                <a:hlinkClick r:id="rId2"/>
              </a:rPr>
              <a:t>https://www.littlewandlelettersandsounds.org.uk/resources/for-parents/</a:t>
            </a:r>
            <a:r>
              <a:rPr lang="en-US"/>
              <a:t> </a:t>
            </a:r>
            <a:endParaRPr/>
          </a:p>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56" name="Google Shape;156;p29: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i="1" lang="en-US"/>
              <a:t>It is really important that you pronounce the sounds correctly at home when you are supporting your child. These videos are on the website for you to refer to and if you are unsure, please ask your child’s teacher.</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US"/>
              <a:t>Show the parents where to access the videos on the website and play them! </a:t>
            </a:r>
            <a:br>
              <a:rPr lang="en-US"/>
            </a:br>
            <a:br>
              <a:rPr lang="en-US"/>
            </a:br>
            <a:r>
              <a:rPr lang="en-US"/>
              <a:t>https://www.littlewandlelettersandsounds.org.uk/resources/for-parents/</a:t>
            </a:r>
            <a:endParaRPr/>
          </a:p>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65" name="Google Shape;165;p12: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i="1" lang="en-US"/>
              <a:t>We will work our way through the whole Little Wandle Programme until your child can read fluently. The aim is that children leave Year 1 secure in their phonic knowledge and able to read age appropriate texts independently. </a:t>
            </a:r>
            <a:endParaRPr i="1"/>
          </a:p>
          <a:p>
            <a:pPr indent="0" lvl="0" marL="0" rtl="0" algn="l">
              <a:lnSpc>
                <a:spcPct val="100000"/>
              </a:lnSpc>
              <a:spcBef>
                <a:spcPts val="0"/>
              </a:spcBef>
              <a:spcAft>
                <a:spcPts val="0"/>
              </a:spcAft>
              <a:buSzPts val="1400"/>
              <a:buNone/>
            </a:pPr>
            <a:r>
              <a:t/>
            </a:r>
            <a:endParaRPr i="1"/>
          </a:p>
          <a:p>
            <a:pPr indent="0" lvl="0" marL="0" rtl="0" algn="l">
              <a:lnSpc>
                <a:spcPct val="100000"/>
              </a:lnSpc>
              <a:spcBef>
                <a:spcPts val="0"/>
              </a:spcBef>
              <a:spcAft>
                <a:spcPts val="0"/>
              </a:spcAft>
              <a:buSzPts val="1400"/>
              <a:buNone/>
            </a:pPr>
            <a:r>
              <a:rPr i="1" lang="en-US"/>
              <a:t>Current Year 2 children there are lots of new sounds so we will be covering some of them. Even if your child can read fluently this is important to support spelling. </a:t>
            </a:r>
            <a:endParaRPr i="1"/>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g156c4359d1d_0_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72" name="Google Shape;172;g156c4359d1d_0_36: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g156c4359d1d_0_4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78" name="Google Shape;178;g156c4359d1d_0_45: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https://www.littlewandlelettersandsounds.org.uk/resources/for-parents/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84" name="Google Shape;184;p15: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i="1" lang="en-US"/>
              <a:t>This is an example of what the children learn in Year 1.</a:t>
            </a:r>
            <a:endParaRPr/>
          </a:p>
          <a:p>
            <a:pPr indent="0" lvl="0" marL="0" rtl="0" algn="l">
              <a:lnSpc>
                <a:spcPct val="100000"/>
              </a:lnSpc>
              <a:spcBef>
                <a:spcPts val="0"/>
              </a:spcBef>
              <a:spcAft>
                <a:spcPts val="0"/>
              </a:spcAft>
              <a:buSzPts val="1400"/>
              <a:buNone/>
            </a:pPr>
            <a:r>
              <a:t/>
            </a:r>
            <a:endParaRPr i="1"/>
          </a:p>
          <a:p>
            <a:pPr indent="0" lvl="0" marL="0" rtl="0" algn="l">
              <a:lnSpc>
                <a:spcPct val="100000"/>
              </a:lnSpc>
              <a:spcBef>
                <a:spcPts val="0"/>
              </a:spcBef>
              <a:spcAft>
                <a:spcPts val="0"/>
              </a:spcAft>
              <a:buSzPts val="1400"/>
              <a:buNone/>
            </a:pPr>
            <a:r>
              <a:rPr i="1" lang="en-US"/>
              <a:t>Children learn that there are graphemes that can have different sounds and sounds that can be made with different letters.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US"/>
              <a:t>Use the backs and fronts of Phase 5 cards to show ‘ea’ and ‘ow’.</a:t>
            </a:r>
            <a:endParaRPr/>
          </a:p>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28: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1" name="Google Shape;191;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96" name="Google Shape;196;p19: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Have a look at this video on the website: </a:t>
            </a:r>
            <a:r>
              <a:rPr lang="en-US" u="sng">
                <a:solidFill>
                  <a:schemeClr val="hlink"/>
                </a:solidFill>
                <a:hlinkClick r:id="rId2"/>
              </a:rPr>
              <a:t>https://www.littlewandlelettersandsounds.org.uk/resources/for-parents/</a:t>
            </a:r>
            <a:r>
              <a:rPr lang="en-US"/>
              <a:t> </a:t>
            </a:r>
            <a:endParaRPr/>
          </a:p>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g156c4359d1d_0_5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02" name="Google Shape;202;g156c4359d1d_0_52: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07" name="Google Shape;207;p13: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i="1" lang="en-US"/>
              <a:t>There are specific resources for the Little Wandle Programme which the children will become very familiar with. Each sound that we teach to begin with has either a mnemonic (like the astronaut that you can see here) or a phrase like boing-boing for ‘oi’. This helps the children recognise and remember the graphemes. Every time we teach a new sound, we also read words during the phonics lesson that contain that new sound so that the children practise what they have learned. We then go on to reading a sentence containing some of those words. We have displays in the classroom and on the tables to support the children throughout the day.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20: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0" name="Google Shape;220;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25" name="Google Shape;225;p21: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i="1" lang="en-US"/>
              <a:t>The children read the same book three times in a week. The first time we work on decoding (sounding out) the words, the second time we work on prosody which is reading with expression – making the book sound more interesting with our story-teller voice or our David Attenborough voice – and the third time we look at comprehension. We read the books three times at school because we want to develop the fluency. The more they see words the more they begin to read them automatically without having to sound them out. We encourage quiet sounding out, leading onto sounding out in their head.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34" name="Google Shape;234;p22: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i="1" lang="en-US"/>
              <a:t>In Year R and Year 1 we assess your child every six weeks to check progress. Any child who needs extra support has daily keep-up sessions planned for them. In Year 2 and above, children receive rapid catch up sessions.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45" name="Google Shape;245;p23: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This does not mean the book is too easy.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52" name="Google Shape;252;p24: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58" name="Google Shape;258;p25: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i="1" lang="en-US"/>
              <a:t>Celebrate child’s success at school, make time for reading at home!</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66" name="Google Shape;266;p26: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i="1" lang="en-US"/>
              <a:t>As well as the ‘learning to read’ book that your child will access via the e library, they will be bringing home a sharing book. </a:t>
            </a:r>
            <a:endParaRPr/>
          </a:p>
          <a:p>
            <a:pPr indent="0" lvl="0" marL="0" rtl="0" algn="l">
              <a:lnSpc>
                <a:spcPct val="100000"/>
              </a:lnSpc>
              <a:spcBef>
                <a:spcPts val="0"/>
              </a:spcBef>
              <a:spcAft>
                <a:spcPts val="0"/>
              </a:spcAft>
              <a:buSzPts val="1400"/>
              <a:buNone/>
            </a:pPr>
            <a:r>
              <a:t/>
            </a:r>
            <a:endParaRPr i="1"/>
          </a:p>
          <a:p>
            <a:pPr indent="0" lvl="0" marL="0" rtl="0" algn="l">
              <a:lnSpc>
                <a:spcPct val="100000"/>
              </a:lnSpc>
              <a:spcBef>
                <a:spcPts val="0"/>
              </a:spcBef>
              <a:spcAft>
                <a:spcPts val="0"/>
              </a:spcAft>
              <a:buSzPts val="1400"/>
              <a:buNone/>
            </a:pPr>
            <a:r>
              <a:rPr i="1" lang="en-US"/>
              <a:t>They will also bring home a book for sharing with you. This book is SO important. This is how we are going to give them the WILL to read. Please read with your child as often as you can – at least once a day if possible.</a:t>
            </a:r>
            <a:endParaRPr/>
          </a:p>
          <a:p>
            <a:pPr indent="0" lvl="0" marL="0" rtl="0" algn="l">
              <a:lnSpc>
                <a:spcPct val="100000"/>
              </a:lnSpc>
              <a:spcBef>
                <a:spcPts val="0"/>
              </a:spcBef>
              <a:spcAft>
                <a:spcPts val="0"/>
              </a:spcAft>
              <a:buSzPts val="1400"/>
              <a:buNone/>
            </a:pPr>
            <a:r>
              <a:t/>
            </a:r>
            <a:endParaRPr i="1"/>
          </a:p>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82" name="Google Shape;282;p27: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Please write in reading diaries. Please try to read the most recent as priority. We can see how many times children have been on their e-books and how long they have spent on each book.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3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90" name="Google Shape;290;p30: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At school we also have whole class reads, SLS – library bus, topic books.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g303df65a61b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97" name="Google Shape;297;g303df65a61b_0_0: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At school we also have whole class reads, SLS – library bus, topic books.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g303df6b0e96_0_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02" name="Google Shape;302;g303df6b0e96_0_29: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At school we also have whole class reads, SLS – library bus, topic books.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33: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7" name="Google Shape;307;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3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12" name="Google Shape;312;p31: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17" name="Google Shape;317;p14: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17: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23" name="Google Shape;323;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29" name="Google Shape;329;p16: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37" name="Google Shape;337;p18: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Model the process on a flipchart.</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g156c4359d1d_0_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44" name="Google Shape;344;g156c4359d1d_0_5: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g156c4359d1d_0_6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50" name="Google Shape;350;g156c4359d1d_0_62: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Fluency assessment. </a:t>
            </a:r>
            <a:endParaRPr/>
          </a:p>
          <a:p>
            <a:pPr indent="0" lvl="0" marL="0" rtl="0" algn="l">
              <a:lnSpc>
                <a:spcPct val="100000"/>
              </a:lnSpc>
              <a:spcBef>
                <a:spcPts val="0"/>
              </a:spcBef>
              <a:spcAft>
                <a:spcPts val="0"/>
              </a:spcAft>
              <a:buSzPts val="1400"/>
              <a:buNone/>
            </a:pPr>
            <a:r>
              <a:rPr lang="en-US"/>
              <a:t> A reading speed of 90 words per minute is required to integrate comprehension whilst reading (Armbruster et al, 2001). But be warned: a fast reading speed alone is not a full measure of fluency. Both accuracy and prosody need to be measured too. Children are unlikely to be reading at 90 words per minute in Year 1, and so not able to read with fluency and comprehension – yet. Children in Year 1 should be reading at 60–70+ words per minute at the end of the programme. Continued reading instruction in Year 2 is therefore crucial in order to teach fluency and enable children to become readers for life. We do this by moving onto purple, gold, white and lime books.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g303df6b0e96_0_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56" name="Google Shape;356;g303df6b0e96_0_24: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Fluency assessment. </a:t>
            </a:r>
            <a:endParaRPr/>
          </a:p>
          <a:p>
            <a:pPr indent="0" lvl="0" marL="0" rtl="0" algn="l">
              <a:lnSpc>
                <a:spcPct val="100000"/>
              </a:lnSpc>
              <a:spcBef>
                <a:spcPts val="0"/>
              </a:spcBef>
              <a:spcAft>
                <a:spcPts val="0"/>
              </a:spcAft>
              <a:buSzPts val="1400"/>
              <a:buNone/>
            </a:pPr>
            <a:r>
              <a:rPr lang="en-US"/>
              <a:t> A reading speed of 90 words per minute is required to integrate comprehension whilst reading (Armbruster et al, 2001). But be warned: a fast reading speed alone is not a full measure of fluency. Both accuracy and prosody need to be measured too. Children are unlikely to be reading at 90 words per minute in Year 1, and so not able to read with fluency and comprehension – yet. Children in Year 1 should be reading at 60–70+ words per minute at the end of the programme. Continued reading instruction in Year 2 is therefore crucial in order to teach fluency and enable children to become readers for life. We do this by moving onto purple, gold, white and lime books.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g303df6b0e96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62" name="Google Shape;362;g303df6b0e96_0_0: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Fluency assessment. </a:t>
            </a:r>
            <a:endParaRPr/>
          </a:p>
          <a:p>
            <a:pPr indent="0" lvl="0" marL="0" rtl="0" algn="l">
              <a:lnSpc>
                <a:spcPct val="100000"/>
              </a:lnSpc>
              <a:spcBef>
                <a:spcPts val="0"/>
              </a:spcBef>
              <a:spcAft>
                <a:spcPts val="0"/>
              </a:spcAft>
              <a:buSzPts val="1400"/>
              <a:buNone/>
            </a:pPr>
            <a:r>
              <a:rPr lang="en-US"/>
              <a:t> A reading speed of 90 words per minute is required to integrate comprehension whilst reading (Armbruster et al, 2001). But be warned: a fast reading speed alone is not a full measure of fluency. Both accuracy and prosody need to be measured too. Children are unlikely to be reading at 90 words per minute in Year 1, and so not able to read with fluency and comprehension – yet. Children in Year 1 should be reading at 60–70+ words per minute at the end of the programme. Continued reading instruction in Year 2 is therefore crucial in order to teach fluency and enable children to become readers for life. We do this by moving onto purple, gold, white and lime books.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g303df6b0e96_0_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68" name="Google Shape;368;g303df6b0e96_0_6: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g303df6b0e96_0_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73" name="Google Shape;373;g303df6b0e96_0_1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g303df6b0e96_0_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78" name="Google Shape;378;g303df6b0e96_0_15: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g156c4359d1d_1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83" name="Google Shape;383;g156c4359d1d_1_0: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g156c4359d1d_1_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88" name="Google Shape;388;g156c4359d1d_1_5: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4.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14.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8" name="Shape 8"/>
        <p:cNvGrpSpPr/>
        <p:nvPr/>
      </p:nvGrpSpPr>
      <p:grpSpPr>
        <a:xfrm>
          <a:off x="0" y="0"/>
          <a:ext cx="0" cy="0"/>
          <a:chOff x="0" y="0"/>
          <a:chExt cx="0" cy="0"/>
        </a:xfrm>
      </p:grpSpPr>
      <p:sp>
        <p:nvSpPr>
          <p:cNvPr id="9" name="Google Shape;9;p36"/>
          <p:cNvSpPr txBox="1"/>
          <p:nvPr>
            <p:ph idx="12" type="sldNum"/>
          </p:nvPr>
        </p:nvSpPr>
        <p:spPr>
          <a:xfrm>
            <a:off x="11088688" y="6403975"/>
            <a:ext cx="265112" cy="268288"/>
          </a:xfrm>
          <a:prstGeom prst="rect">
            <a:avLst/>
          </a:prstGeom>
          <a:noFill/>
          <a:ln>
            <a:noFill/>
          </a:ln>
        </p:spPr>
        <p:txBody>
          <a:bodyPr anchorCtr="0" anchor="ctr" bIns="45700" lIns="45700" spcFirstLastPara="1" rIns="45700"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p:cSld name="1_Title Slide">
    <p:spTree>
      <p:nvGrpSpPr>
        <p:cNvPr id="12" name="Shape 12"/>
        <p:cNvGrpSpPr/>
        <p:nvPr/>
      </p:nvGrpSpPr>
      <p:grpSpPr>
        <a:xfrm>
          <a:off x="0" y="0"/>
          <a:ext cx="0" cy="0"/>
          <a:chOff x="0" y="0"/>
          <a:chExt cx="0" cy="0"/>
        </a:xfrm>
      </p:grpSpPr>
      <p:sp>
        <p:nvSpPr>
          <p:cNvPr id="13" name="Google Shape;13;p38"/>
          <p:cNvSpPr txBox="1"/>
          <p:nvPr>
            <p:ph idx="1" type="body"/>
          </p:nvPr>
        </p:nvSpPr>
        <p:spPr>
          <a:xfrm>
            <a:off x="479376" y="1916832"/>
            <a:ext cx="5256584" cy="439248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rgbClr val="595959"/>
              </a:buClr>
              <a:buSzPts val="2800"/>
              <a:buFont typeface="Arial"/>
              <a:buChar char="•"/>
              <a:defRPr b="0" i="0" sz="2800" u="none" cap="none" strike="noStrike">
                <a:solidFill>
                  <a:srgbClr val="595959"/>
                </a:solidFill>
                <a:latin typeface="Calibri"/>
                <a:ea typeface="Calibri"/>
                <a:cs typeface="Calibri"/>
                <a:sym typeface="Calibri"/>
              </a:defRPr>
            </a:lvl1pPr>
            <a:lvl2pPr indent="-381000" lvl="1" marL="914400" marR="0" rtl="0" algn="l">
              <a:lnSpc>
                <a:spcPct val="90000"/>
              </a:lnSpc>
              <a:spcBef>
                <a:spcPts val="500"/>
              </a:spcBef>
              <a:spcAft>
                <a:spcPts val="0"/>
              </a:spcAft>
              <a:buClr>
                <a:srgbClr val="595959"/>
              </a:buClr>
              <a:buSzPts val="2400"/>
              <a:buFont typeface="Arial"/>
              <a:buChar char="•"/>
              <a:defRPr b="0" i="0" sz="2400" u="none" cap="none" strike="noStrike">
                <a:solidFill>
                  <a:srgbClr val="595959"/>
                </a:solidFill>
                <a:latin typeface="Calibri"/>
                <a:ea typeface="Calibri"/>
                <a:cs typeface="Calibri"/>
                <a:sym typeface="Calibri"/>
              </a:defRPr>
            </a:lvl2pPr>
            <a:lvl3pPr indent="-355600" lvl="2" marL="13716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3pPr>
            <a:lvl4pPr indent="-355600" lvl="3" marL="18288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4pPr>
            <a:lvl5pPr indent="-355600" lvl="4" marL="22860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4" name="Google Shape;14;p38"/>
          <p:cNvSpPr txBox="1"/>
          <p:nvPr>
            <p:ph type="title"/>
          </p:nvPr>
        </p:nvSpPr>
        <p:spPr>
          <a:xfrm>
            <a:off x="479376" y="332656"/>
            <a:ext cx="9793088" cy="1152128"/>
          </a:xfrm>
          <a:prstGeom prst="rect">
            <a:avLst/>
          </a:prstGeom>
          <a:noFill/>
          <a:ln>
            <a:noFill/>
          </a:ln>
        </p:spPr>
        <p:txBody>
          <a:bodyPr anchorCtr="0" anchor="b" bIns="45700" lIns="91425" spcFirstLastPara="1" rIns="91425" wrap="square" tIns="45700">
            <a:noAutofit/>
          </a:bodyPr>
          <a:lstStyle>
            <a:lvl1pPr lvl="0" marR="0" rtl="0" algn="l">
              <a:lnSpc>
                <a:spcPct val="90000"/>
              </a:lnSpc>
              <a:spcBef>
                <a:spcPts val="0"/>
              </a:spcBef>
              <a:spcAft>
                <a:spcPts val="0"/>
              </a:spcAft>
              <a:buClr>
                <a:srgbClr val="000000"/>
              </a:buClr>
              <a:buSzPts val="1400"/>
              <a:buFont typeface="Arial"/>
              <a:buNone/>
              <a:defRPr b="0" i="0" sz="4000" u="none" cap="none" strike="noStrike">
                <a:solidFill>
                  <a:schemeClr val="accent1"/>
                </a:solidFill>
                <a:latin typeface="Calibri"/>
                <a:ea typeface="Calibri"/>
                <a:cs typeface="Calibri"/>
                <a:sym typeface="Calibri"/>
              </a:defRPr>
            </a:lvl1pPr>
            <a:lvl2pPr lvl="1"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15" name="Google Shape;15;p38"/>
          <p:cNvSpPr txBox="1"/>
          <p:nvPr>
            <p:ph idx="2" type="body"/>
          </p:nvPr>
        </p:nvSpPr>
        <p:spPr>
          <a:xfrm>
            <a:off x="6240016" y="1916832"/>
            <a:ext cx="5256584" cy="439248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rgbClr val="595959"/>
              </a:buClr>
              <a:buSzPts val="2800"/>
              <a:buFont typeface="Arial"/>
              <a:buChar char="•"/>
              <a:defRPr b="0" i="0" sz="2800" u="none" cap="none" strike="noStrike">
                <a:solidFill>
                  <a:srgbClr val="595959"/>
                </a:solidFill>
                <a:latin typeface="Calibri"/>
                <a:ea typeface="Calibri"/>
                <a:cs typeface="Calibri"/>
                <a:sym typeface="Calibri"/>
              </a:defRPr>
            </a:lvl1pPr>
            <a:lvl2pPr indent="-381000" lvl="1" marL="914400" marR="0" rtl="0" algn="l">
              <a:lnSpc>
                <a:spcPct val="90000"/>
              </a:lnSpc>
              <a:spcBef>
                <a:spcPts val="500"/>
              </a:spcBef>
              <a:spcAft>
                <a:spcPts val="0"/>
              </a:spcAft>
              <a:buClr>
                <a:srgbClr val="595959"/>
              </a:buClr>
              <a:buSzPts val="2400"/>
              <a:buFont typeface="Arial"/>
              <a:buChar char="•"/>
              <a:defRPr b="0" i="0" sz="2400" u="none" cap="none" strike="noStrike">
                <a:solidFill>
                  <a:srgbClr val="595959"/>
                </a:solidFill>
                <a:latin typeface="Calibri"/>
                <a:ea typeface="Calibri"/>
                <a:cs typeface="Calibri"/>
                <a:sym typeface="Calibri"/>
              </a:defRPr>
            </a:lvl2pPr>
            <a:lvl3pPr indent="-355600" lvl="2" marL="13716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3pPr>
            <a:lvl4pPr indent="-355600" lvl="3" marL="18288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4pPr>
            <a:lvl5pPr indent="-355600" lvl="4" marL="22860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16" name="Shape 16"/>
        <p:cNvGrpSpPr/>
        <p:nvPr/>
      </p:nvGrpSpPr>
      <p:grpSpPr>
        <a:xfrm>
          <a:off x="0" y="0"/>
          <a:ext cx="0" cy="0"/>
          <a:chOff x="0" y="0"/>
          <a:chExt cx="0" cy="0"/>
        </a:xfrm>
      </p:grpSpPr>
      <p:sp>
        <p:nvSpPr>
          <p:cNvPr id="17" name="Google Shape;17;p41"/>
          <p:cNvSpPr txBox="1"/>
          <p:nvPr>
            <p:ph idx="1" type="body"/>
          </p:nvPr>
        </p:nvSpPr>
        <p:spPr>
          <a:xfrm>
            <a:off x="479376" y="1916832"/>
            <a:ext cx="11161240" cy="439248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rgbClr val="595959"/>
              </a:buClr>
              <a:buSzPts val="2800"/>
              <a:buFont typeface="Arial"/>
              <a:buChar char="•"/>
              <a:defRPr b="0" i="0" sz="2800" u="none" cap="none" strike="noStrike">
                <a:solidFill>
                  <a:srgbClr val="595959"/>
                </a:solidFill>
                <a:latin typeface="Calibri"/>
                <a:ea typeface="Calibri"/>
                <a:cs typeface="Calibri"/>
                <a:sym typeface="Calibri"/>
              </a:defRPr>
            </a:lvl1pPr>
            <a:lvl2pPr indent="-381000" lvl="1" marL="914400" marR="0" rtl="0" algn="l">
              <a:lnSpc>
                <a:spcPct val="90000"/>
              </a:lnSpc>
              <a:spcBef>
                <a:spcPts val="500"/>
              </a:spcBef>
              <a:spcAft>
                <a:spcPts val="0"/>
              </a:spcAft>
              <a:buClr>
                <a:srgbClr val="595959"/>
              </a:buClr>
              <a:buSzPts val="2400"/>
              <a:buFont typeface="Arial"/>
              <a:buChar char="•"/>
              <a:defRPr b="0" i="0" sz="2400" u="none" cap="none" strike="noStrike">
                <a:solidFill>
                  <a:srgbClr val="595959"/>
                </a:solidFill>
                <a:latin typeface="Calibri"/>
                <a:ea typeface="Calibri"/>
                <a:cs typeface="Calibri"/>
                <a:sym typeface="Calibri"/>
              </a:defRPr>
            </a:lvl2pPr>
            <a:lvl3pPr indent="-355600" lvl="2" marL="13716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3pPr>
            <a:lvl4pPr indent="-355600" lvl="3" marL="18288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4pPr>
            <a:lvl5pPr indent="-355600" lvl="4" marL="22860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8" name="Google Shape;18;p41"/>
          <p:cNvSpPr txBox="1"/>
          <p:nvPr>
            <p:ph type="title"/>
          </p:nvPr>
        </p:nvSpPr>
        <p:spPr>
          <a:xfrm>
            <a:off x="479376" y="332656"/>
            <a:ext cx="9793088" cy="1152128"/>
          </a:xfrm>
          <a:prstGeom prst="rect">
            <a:avLst/>
          </a:prstGeom>
          <a:noFill/>
          <a:ln>
            <a:noFill/>
          </a:ln>
        </p:spPr>
        <p:txBody>
          <a:bodyPr anchorCtr="0" anchor="b" bIns="45700" lIns="91425" spcFirstLastPara="1" rIns="91425" wrap="square" tIns="45700">
            <a:noAutofit/>
          </a:bodyPr>
          <a:lstStyle>
            <a:lvl1pPr lvl="0" marR="0" rtl="0" algn="l">
              <a:lnSpc>
                <a:spcPct val="90000"/>
              </a:lnSpc>
              <a:spcBef>
                <a:spcPts val="0"/>
              </a:spcBef>
              <a:spcAft>
                <a:spcPts val="0"/>
              </a:spcAft>
              <a:buClr>
                <a:srgbClr val="000000"/>
              </a:buClr>
              <a:buSzPts val="1400"/>
              <a:buFont typeface="Arial"/>
              <a:buNone/>
              <a:defRPr b="0" i="0" sz="4000" u="none" cap="none" strike="noStrike">
                <a:solidFill>
                  <a:schemeClr val="accent1"/>
                </a:solidFill>
                <a:latin typeface="Calibri"/>
                <a:ea typeface="Calibri"/>
                <a:cs typeface="Calibri"/>
                <a:sym typeface="Calibri"/>
              </a:defRPr>
            </a:lvl1pPr>
            <a:lvl2pPr lvl="1"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Title Slide">
  <p:cSld name="2_Title Slide">
    <p:spTree>
      <p:nvGrpSpPr>
        <p:cNvPr id="19" name="Shape 19"/>
        <p:cNvGrpSpPr/>
        <p:nvPr/>
      </p:nvGrpSpPr>
      <p:grpSpPr>
        <a:xfrm>
          <a:off x="0" y="0"/>
          <a:ext cx="0" cy="0"/>
          <a:chOff x="0" y="0"/>
          <a:chExt cx="0" cy="0"/>
        </a:xfrm>
      </p:grpSpPr>
      <p:sp>
        <p:nvSpPr>
          <p:cNvPr id="20" name="Google Shape;20;p48"/>
          <p:cNvSpPr txBox="1"/>
          <p:nvPr>
            <p:ph idx="1" type="body"/>
          </p:nvPr>
        </p:nvSpPr>
        <p:spPr>
          <a:xfrm>
            <a:off x="479376" y="1916832"/>
            <a:ext cx="5256584" cy="439248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rgbClr val="595959"/>
              </a:buClr>
              <a:buSzPts val="2800"/>
              <a:buFont typeface="Arial"/>
              <a:buChar char="•"/>
              <a:defRPr b="0" i="0" sz="2800" u="none" cap="none" strike="noStrike">
                <a:solidFill>
                  <a:srgbClr val="595959"/>
                </a:solidFill>
                <a:latin typeface="Calibri"/>
                <a:ea typeface="Calibri"/>
                <a:cs typeface="Calibri"/>
                <a:sym typeface="Calibri"/>
              </a:defRPr>
            </a:lvl1pPr>
            <a:lvl2pPr indent="-381000" lvl="1" marL="914400" marR="0" rtl="0" algn="l">
              <a:lnSpc>
                <a:spcPct val="90000"/>
              </a:lnSpc>
              <a:spcBef>
                <a:spcPts val="500"/>
              </a:spcBef>
              <a:spcAft>
                <a:spcPts val="0"/>
              </a:spcAft>
              <a:buClr>
                <a:srgbClr val="595959"/>
              </a:buClr>
              <a:buSzPts val="2400"/>
              <a:buFont typeface="Arial"/>
              <a:buChar char="•"/>
              <a:defRPr b="0" i="0" sz="2400" u="none" cap="none" strike="noStrike">
                <a:solidFill>
                  <a:srgbClr val="595959"/>
                </a:solidFill>
                <a:latin typeface="Calibri"/>
                <a:ea typeface="Calibri"/>
                <a:cs typeface="Calibri"/>
                <a:sym typeface="Calibri"/>
              </a:defRPr>
            </a:lvl2pPr>
            <a:lvl3pPr indent="-355600" lvl="2" marL="13716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3pPr>
            <a:lvl4pPr indent="-355600" lvl="3" marL="18288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4pPr>
            <a:lvl5pPr indent="-355600" lvl="4" marL="2286000" marR="0" rtl="0" algn="l">
              <a:lnSpc>
                <a:spcPct val="90000"/>
              </a:lnSpc>
              <a:spcBef>
                <a:spcPts val="500"/>
              </a:spcBef>
              <a:spcAft>
                <a:spcPts val="0"/>
              </a:spcAft>
              <a:buClr>
                <a:srgbClr val="595959"/>
              </a:buClr>
              <a:buSzPts val="2000"/>
              <a:buFont typeface="Arial"/>
              <a:buChar char="•"/>
              <a:defRPr b="0" i="0" sz="2000" u="none" cap="none" strike="noStrike">
                <a:solidFill>
                  <a:srgbClr val="595959"/>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1" name="Google Shape;21;p48"/>
          <p:cNvSpPr txBox="1"/>
          <p:nvPr>
            <p:ph type="title"/>
          </p:nvPr>
        </p:nvSpPr>
        <p:spPr>
          <a:xfrm>
            <a:off x="479376" y="332656"/>
            <a:ext cx="9793088" cy="1152128"/>
          </a:xfrm>
          <a:prstGeom prst="rect">
            <a:avLst/>
          </a:prstGeom>
          <a:noFill/>
          <a:ln>
            <a:noFill/>
          </a:ln>
        </p:spPr>
        <p:txBody>
          <a:bodyPr anchorCtr="0" anchor="b" bIns="45700" lIns="91425" spcFirstLastPara="1" rIns="91425" wrap="square" tIns="45700">
            <a:noAutofit/>
          </a:bodyPr>
          <a:lstStyle>
            <a:lvl1pPr lvl="0" marR="0" rtl="0" algn="l">
              <a:lnSpc>
                <a:spcPct val="90000"/>
              </a:lnSpc>
              <a:spcBef>
                <a:spcPts val="0"/>
              </a:spcBef>
              <a:spcAft>
                <a:spcPts val="0"/>
              </a:spcAft>
              <a:buClr>
                <a:srgbClr val="000000"/>
              </a:buClr>
              <a:buSzPts val="1400"/>
              <a:buFont typeface="Arial"/>
              <a:buNone/>
              <a:defRPr b="0" i="0" sz="4000" u="none" cap="none" strike="noStrike">
                <a:solidFill>
                  <a:schemeClr val="accent1"/>
                </a:solidFill>
                <a:latin typeface="Calibri"/>
                <a:ea typeface="Calibri"/>
                <a:cs typeface="Calibri"/>
                <a:sym typeface="Calibri"/>
              </a:defRPr>
            </a:lvl1pPr>
            <a:lvl2pPr lvl="1"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22" name="Google Shape;22;p48"/>
          <p:cNvSpPr/>
          <p:nvPr>
            <p:ph idx="2" type="pic"/>
          </p:nvPr>
        </p:nvSpPr>
        <p:spPr>
          <a:xfrm>
            <a:off x="6096000" y="1916113"/>
            <a:ext cx="5473700" cy="4392612"/>
          </a:xfrm>
          <a:prstGeom prst="rect">
            <a:avLst/>
          </a:prstGeom>
          <a:noFill/>
          <a:ln>
            <a:no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p:cSld name="Custom Layout">
    <p:spTree>
      <p:nvGrpSpPr>
        <p:cNvPr id="23" name="Shape 23"/>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Custom Layout">
  <p:cSld name="1_Custom Layout">
    <p:spTree>
      <p:nvGrpSpPr>
        <p:cNvPr id="24" name="Shape 24"/>
        <p:cNvGrpSpPr/>
        <p:nvPr/>
      </p:nvGrpSpPr>
      <p:grpSpPr>
        <a:xfrm>
          <a:off x="0" y="0"/>
          <a:ext cx="0" cy="0"/>
          <a:chOff x="0" y="0"/>
          <a:chExt cx="0" cy="0"/>
        </a:xfrm>
      </p:grpSpPr>
      <p:sp>
        <p:nvSpPr>
          <p:cNvPr id="25" name="Google Shape;25;p50"/>
          <p:cNvSpPr txBox="1"/>
          <p:nvPr>
            <p:ph type="title"/>
          </p:nvPr>
        </p:nvSpPr>
        <p:spPr>
          <a:xfrm>
            <a:off x="838200" y="365125"/>
            <a:ext cx="10515600" cy="1325563"/>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26" name="Shape 26"/>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7" name="Shape 27"/>
        <p:cNvGrpSpPr/>
        <p:nvPr/>
      </p:nvGrpSpPr>
      <p:grpSpPr>
        <a:xfrm>
          <a:off x="0" y="0"/>
          <a:ext cx="0" cy="0"/>
          <a:chOff x="0" y="0"/>
          <a:chExt cx="0" cy="0"/>
        </a:xfrm>
      </p:grpSpPr>
      <p:sp>
        <p:nvSpPr>
          <p:cNvPr id="28" name="Google Shape;28;p52"/>
          <p:cNvSpPr txBox="1"/>
          <p:nvPr>
            <p:ph type="title"/>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l">
              <a:lnSpc>
                <a:spcPct val="9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29" name="Google Shape;29;p52"/>
          <p:cNvSpPr txBox="1"/>
          <p:nvPr>
            <p:ph idx="1" type="body"/>
          </p:nvPr>
        </p:nvSpPr>
        <p:spPr>
          <a:xfrm>
            <a:off x="1257300" y="2286000"/>
            <a:ext cx="4791456" cy="36195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0" name="Google Shape;30;p52"/>
          <p:cNvSpPr txBox="1"/>
          <p:nvPr>
            <p:ph idx="2" type="body"/>
          </p:nvPr>
        </p:nvSpPr>
        <p:spPr>
          <a:xfrm>
            <a:off x="6647795" y="2286000"/>
            <a:ext cx="4791456" cy="36195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1" name="Google Shape;31;p52"/>
          <p:cNvSpPr txBox="1"/>
          <p:nvPr>
            <p:ph idx="10" type="dt"/>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9pPr>
          </a:lstStyle>
          <a:p/>
        </p:txBody>
      </p:sp>
      <p:sp>
        <p:nvSpPr>
          <p:cNvPr id="32" name="Google Shape;32;p52"/>
          <p:cNvSpPr txBox="1"/>
          <p:nvPr>
            <p:ph idx="11" type="ftr"/>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9pPr>
          </a:lstStyle>
          <a:p/>
        </p:txBody>
      </p:sp>
      <p:sp>
        <p:nvSpPr>
          <p:cNvPr id="33" name="Google Shape;33;p52"/>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rgbClr val="000000"/>
              </a:buClr>
              <a:buSzPts val="1800"/>
              <a:buFont typeface="Arial"/>
              <a:buNone/>
              <a:defRPr b="0" i="0" sz="1800" u="none" cap="none" strike="noStrike">
                <a:solidFill>
                  <a:srgbClr val="000000"/>
                </a:solidFill>
                <a:latin typeface="Calibri"/>
                <a:ea typeface="Calibri"/>
                <a:cs typeface="Calibri"/>
                <a:sym typeface="Calibri"/>
              </a:defRPr>
            </a:lvl1pPr>
            <a:lvl2pPr indent="0" lvl="1" marL="0" marR="0" rtl="0" algn="l">
              <a:lnSpc>
                <a:spcPct val="100000"/>
              </a:lnSpc>
              <a:spcBef>
                <a:spcPts val="0"/>
              </a:spcBef>
              <a:spcAft>
                <a:spcPts val="0"/>
              </a:spcAft>
              <a:buClr>
                <a:srgbClr val="000000"/>
              </a:buClr>
              <a:buSzPts val="1800"/>
              <a:buFont typeface="Arial"/>
              <a:buNone/>
              <a:defRPr b="0" i="0" sz="1800" u="none" cap="none" strike="noStrike">
                <a:solidFill>
                  <a:srgbClr val="000000"/>
                </a:solidFill>
                <a:latin typeface="Calibri"/>
                <a:ea typeface="Calibri"/>
                <a:cs typeface="Calibri"/>
                <a:sym typeface="Calibri"/>
              </a:defRPr>
            </a:lvl2pPr>
            <a:lvl3pPr indent="0" lvl="2" marL="0" marR="0" rtl="0" algn="l">
              <a:lnSpc>
                <a:spcPct val="100000"/>
              </a:lnSpc>
              <a:spcBef>
                <a:spcPts val="0"/>
              </a:spcBef>
              <a:spcAft>
                <a:spcPts val="0"/>
              </a:spcAft>
              <a:buClr>
                <a:srgbClr val="000000"/>
              </a:buClr>
              <a:buSzPts val="1800"/>
              <a:buFont typeface="Arial"/>
              <a:buNone/>
              <a:defRPr b="0" i="0" sz="1800" u="none" cap="none" strike="noStrike">
                <a:solidFill>
                  <a:srgbClr val="000000"/>
                </a:solidFill>
                <a:latin typeface="Calibri"/>
                <a:ea typeface="Calibri"/>
                <a:cs typeface="Calibri"/>
                <a:sym typeface="Calibri"/>
              </a:defRPr>
            </a:lvl3pPr>
            <a:lvl4pPr indent="0" lvl="3" marL="0" marR="0" rtl="0" algn="l">
              <a:lnSpc>
                <a:spcPct val="100000"/>
              </a:lnSpc>
              <a:spcBef>
                <a:spcPts val="0"/>
              </a:spcBef>
              <a:spcAft>
                <a:spcPts val="0"/>
              </a:spcAft>
              <a:buClr>
                <a:srgbClr val="000000"/>
              </a:buClr>
              <a:buSzPts val="1800"/>
              <a:buFont typeface="Arial"/>
              <a:buNone/>
              <a:defRPr b="0" i="0" sz="1800" u="none" cap="none" strike="noStrike">
                <a:solidFill>
                  <a:srgbClr val="000000"/>
                </a:solidFill>
                <a:latin typeface="Calibri"/>
                <a:ea typeface="Calibri"/>
                <a:cs typeface="Calibri"/>
                <a:sym typeface="Calibri"/>
              </a:defRPr>
            </a:lvl4pPr>
            <a:lvl5pPr indent="0" lvl="4" marL="0" marR="0" rtl="0" algn="l">
              <a:lnSpc>
                <a:spcPct val="100000"/>
              </a:lnSpc>
              <a:spcBef>
                <a:spcPts val="0"/>
              </a:spcBef>
              <a:spcAft>
                <a:spcPts val="0"/>
              </a:spcAft>
              <a:buClr>
                <a:srgbClr val="000000"/>
              </a:buClr>
              <a:buSzPts val="1800"/>
              <a:buFont typeface="Arial"/>
              <a:buNone/>
              <a:defRPr b="0" i="0" sz="1800" u="none" cap="none" strike="noStrike">
                <a:solidFill>
                  <a:srgbClr val="000000"/>
                </a:solidFill>
                <a:latin typeface="Calibri"/>
                <a:ea typeface="Calibri"/>
                <a:cs typeface="Calibri"/>
                <a:sym typeface="Calibri"/>
              </a:defRPr>
            </a:lvl5pPr>
            <a:lvl6pPr indent="0" lvl="5" marL="0" marR="0" rtl="0" algn="l">
              <a:lnSpc>
                <a:spcPct val="100000"/>
              </a:lnSpc>
              <a:spcBef>
                <a:spcPts val="0"/>
              </a:spcBef>
              <a:spcAft>
                <a:spcPts val="0"/>
              </a:spcAft>
              <a:buClr>
                <a:srgbClr val="000000"/>
              </a:buClr>
              <a:buSzPts val="1800"/>
              <a:buFont typeface="Arial"/>
              <a:buNone/>
              <a:defRPr b="0" i="0" sz="1800" u="none" cap="none" strike="noStrike">
                <a:solidFill>
                  <a:srgbClr val="000000"/>
                </a:solidFill>
                <a:latin typeface="Calibri"/>
                <a:ea typeface="Calibri"/>
                <a:cs typeface="Calibri"/>
                <a:sym typeface="Calibri"/>
              </a:defRPr>
            </a:lvl6pPr>
            <a:lvl7pPr indent="0" lvl="6" marL="0" marR="0" rtl="0" algn="l">
              <a:lnSpc>
                <a:spcPct val="100000"/>
              </a:lnSpc>
              <a:spcBef>
                <a:spcPts val="0"/>
              </a:spcBef>
              <a:spcAft>
                <a:spcPts val="0"/>
              </a:spcAft>
              <a:buClr>
                <a:srgbClr val="000000"/>
              </a:buClr>
              <a:buSzPts val="1800"/>
              <a:buFont typeface="Arial"/>
              <a:buNone/>
              <a:defRPr b="0" i="0" sz="1800" u="none" cap="none" strike="noStrike">
                <a:solidFill>
                  <a:srgbClr val="000000"/>
                </a:solidFill>
                <a:latin typeface="Calibri"/>
                <a:ea typeface="Calibri"/>
                <a:cs typeface="Calibri"/>
                <a:sym typeface="Calibri"/>
              </a:defRPr>
            </a:lvl7pPr>
            <a:lvl8pPr indent="0" lvl="7" marL="0" marR="0" rtl="0" algn="l">
              <a:lnSpc>
                <a:spcPct val="100000"/>
              </a:lnSpc>
              <a:spcBef>
                <a:spcPts val="0"/>
              </a:spcBef>
              <a:spcAft>
                <a:spcPts val="0"/>
              </a:spcAft>
              <a:buClr>
                <a:srgbClr val="000000"/>
              </a:buClr>
              <a:buSzPts val="1800"/>
              <a:buFont typeface="Arial"/>
              <a:buNone/>
              <a:defRPr b="0" i="0" sz="1800" u="none" cap="none" strike="noStrike">
                <a:solidFill>
                  <a:srgbClr val="000000"/>
                </a:solidFill>
                <a:latin typeface="Calibri"/>
                <a:ea typeface="Calibri"/>
                <a:cs typeface="Calibri"/>
                <a:sym typeface="Calibri"/>
              </a:defRPr>
            </a:lvl8pPr>
            <a:lvl9pPr indent="0" lvl="8" marL="0" marR="0" rtl="0" algn="l">
              <a:lnSpc>
                <a:spcPct val="100000"/>
              </a:lnSpc>
              <a:spcBef>
                <a:spcPts val="0"/>
              </a:spcBef>
              <a:spcAft>
                <a:spcPts val="0"/>
              </a:spcAft>
              <a:buClr>
                <a:srgbClr val="000000"/>
              </a:buClr>
              <a:buSzPts val="1800"/>
              <a:buFont typeface="Arial"/>
              <a:buNone/>
              <a:defRPr b="0" i="0" sz="1800" u="none" cap="none" strike="noStrike">
                <a:solidFill>
                  <a:srgbClr val="000000"/>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37" name="Shape 37"/>
        <p:cNvGrpSpPr/>
        <p:nvPr/>
      </p:nvGrpSpPr>
      <p:grpSpPr>
        <a:xfrm>
          <a:off x="0" y="0"/>
          <a:ext cx="0" cy="0"/>
          <a:chOff x="0" y="0"/>
          <a:chExt cx="0" cy="0"/>
        </a:xfrm>
      </p:grpSpPr>
      <p:sp>
        <p:nvSpPr>
          <p:cNvPr id="38" name="Google Shape;38;p40"/>
          <p:cNvSpPr txBox="1"/>
          <p:nvPr>
            <p:ph idx="1" type="body"/>
          </p:nvPr>
        </p:nvSpPr>
        <p:spPr>
          <a:xfrm>
            <a:off x="1488003" y="2636912"/>
            <a:ext cx="9215995" cy="3168352"/>
          </a:xfrm>
          <a:prstGeom prst="rect">
            <a:avLst/>
          </a:prstGeom>
          <a:noFill/>
          <a:ln>
            <a:noFill/>
          </a:ln>
        </p:spPr>
        <p:txBody>
          <a:bodyPr anchorCtr="0" anchor="ctr" bIns="45700" lIns="91425" spcFirstLastPara="1" rIns="91425" wrap="square" tIns="45700">
            <a:noAutofit/>
          </a:bodyPr>
          <a:lstStyle>
            <a:lvl1pPr indent="-228600" lvl="0" marL="457200" marR="0" rtl="0" algn="ctr">
              <a:lnSpc>
                <a:spcPct val="120000"/>
              </a:lnSpc>
              <a:spcBef>
                <a:spcPts val="1000"/>
              </a:spcBef>
              <a:spcAft>
                <a:spcPts val="0"/>
              </a:spcAft>
              <a:buClr>
                <a:schemeClr val="lt1"/>
              </a:buClr>
              <a:buSzPts val="2600"/>
              <a:buFont typeface="Arial"/>
              <a:buNone/>
              <a:defRPr b="1" i="0" sz="2600" u="none" cap="none" strike="noStrike">
                <a:solidFill>
                  <a:schemeClr val="lt1"/>
                </a:solidFill>
                <a:latin typeface="Calibri"/>
                <a:ea typeface="Calibri"/>
                <a:cs typeface="Calibri"/>
                <a:sym typeface="Calibri"/>
              </a:defRPr>
            </a:lvl1pPr>
            <a:lvl2pPr indent="-228600" lvl="1" marL="914400" marR="0" rtl="0" algn="ctr">
              <a:lnSpc>
                <a:spcPct val="90000"/>
              </a:lnSpc>
              <a:spcBef>
                <a:spcPts val="500"/>
              </a:spcBef>
              <a:spcAft>
                <a:spcPts val="0"/>
              </a:spcAft>
              <a:buClr>
                <a:schemeClr val="dk1"/>
              </a:buClr>
              <a:buSzPts val="2200"/>
              <a:buFont typeface="Arial"/>
              <a:buNone/>
              <a:defRPr b="1" i="0" sz="2200" u="none" cap="none" strike="noStrike">
                <a:solidFill>
                  <a:schemeClr val="dk1"/>
                </a:solidFill>
                <a:latin typeface="Calibri"/>
                <a:ea typeface="Calibri"/>
                <a:cs typeface="Calibri"/>
                <a:sym typeface="Calibri"/>
              </a:defRPr>
            </a:lvl2pPr>
            <a:lvl3pPr indent="-228600" lvl="2" marL="1371600" marR="0" rtl="0" algn="ctr">
              <a:lnSpc>
                <a:spcPct val="90000"/>
              </a:lnSpc>
              <a:spcBef>
                <a:spcPts val="500"/>
              </a:spcBef>
              <a:spcAft>
                <a:spcPts val="0"/>
              </a:spcAft>
              <a:buClr>
                <a:schemeClr val="dk1"/>
              </a:buClr>
              <a:buSzPts val="2200"/>
              <a:buFont typeface="Arial"/>
              <a:buNone/>
              <a:defRPr b="1" i="0" sz="2200" u="none" cap="none" strike="noStrike">
                <a:solidFill>
                  <a:schemeClr val="dk1"/>
                </a:solidFill>
                <a:latin typeface="Calibri"/>
                <a:ea typeface="Calibri"/>
                <a:cs typeface="Calibri"/>
                <a:sym typeface="Calibri"/>
              </a:defRPr>
            </a:lvl3pPr>
            <a:lvl4pPr indent="-228600" lvl="3" marL="1828800" marR="0" rtl="0" algn="ctr">
              <a:lnSpc>
                <a:spcPct val="90000"/>
              </a:lnSpc>
              <a:spcBef>
                <a:spcPts val="500"/>
              </a:spcBef>
              <a:spcAft>
                <a:spcPts val="0"/>
              </a:spcAft>
              <a:buClr>
                <a:schemeClr val="dk1"/>
              </a:buClr>
              <a:buSzPts val="2200"/>
              <a:buFont typeface="Arial"/>
              <a:buNone/>
              <a:defRPr b="1" i="0" sz="2200" u="none" cap="none" strike="noStrike">
                <a:solidFill>
                  <a:schemeClr val="dk1"/>
                </a:solidFill>
                <a:latin typeface="Calibri"/>
                <a:ea typeface="Calibri"/>
                <a:cs typeface="Calibri"/>
                <a:sym typeface="Calibri"/>
              </a:defRPr>
            </a:lvl4pPr>
            <a:lvl5pPr indent="-228600" lvl="4" marL="2286000" marR="0" rtl="0" algn="ctr">
              <a:lnSpc>
                <a:spcPct val="90000"/>
              </a:lnSpc>
              <a:spcBef>
                <a:spcPts val="500"/>
              </a:spcBef>
              <a:spcAft>
                <a:spcPts val="0"/>
              </a:spcAft>
              <a:buClr>
                <a:schemeClr val="dk1"/>
              </a:buClr>
              <a:buSzPts val="2200"/>
              <a:buFont typeface="Arial"/>
              <a:buNone/>
              <a:defRPr b="1" i="0" sz="22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pic>
        <p:nvPicPr>
          <p:cNvPr id="39" name="Google Shape;39;p40"/>
          <p:cNvPicPr preferRelativeResize="0"/>
          <p:nvPr/>
        </p:nvPicPr>
        <p:blipFill rotWithShape="1">
          <a:blip r:embed="rId2">
            <a:alphaModFix/>
          </a:blip>
          <a:srcRect b="0" l="0" r="0" t="0"/>
          <a:stretch/>
        </p:blipFill>
        <p:spPr>
          <a:xfrm>
            <a:off x="479376" y="1916832"/>
            <a:ext cx="792088" cy="582685"/>
          </a:xfrm>
          <a:prstGeom prst="rect">
            <a:avLst/>
          </a:prstGeom>
          <a:noFill/>
          <a:ln>
            <a:noFill/>
          </a:ln>
        </p:spPr>
      </p:pic>
      <p:pic>
        <p:nvPicPr>
          <p:cNvPr id="40" name="Google Shape;40;p40"/>
          <p:cNvPicPr preferRelativeResize="0"/>
          <p:nvPr/>
        </p:nvPicPr>
        <p:blipFill rotWithShape="1">
          <a:blip r:embed="rId2">
            <a:alphaModFix/>
          </a:blip>
          <a:srcRect b="0" l="0" r="0" t="0"/>
          <a:stretch/>
        </p:blipFill>
        <p:spPr>
          <a:xfrm rot="10800000">
            <a:off x="10848528" y="5805264"/>
            <a:ext cx="792088" cy="582685"/>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accent3"/>
        </a:solidFill>
      </p:bgPr>
    </p:bg>
    <p:spTree>
      <p:nvGrpSpPr>
        <p:cNvPr id="43" name="Shape 43"/>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Blank">
  <p:cSld name="1_Blank">
    <p:bg>
      <p:bgPr>
        <a:solidFill>
          <a:schemeClr val="accent2"/>
        </a:solidFill>
      </p:bgPr>
    </p:bg>
    <p:spTree>
      <p:nvGrpSpPr>
        <p:cNvPr id="44" name="Shape 44"/>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Blank">
  <p:cSld name="2_Blank">
    <p:bg>
      <p:bgPr>
        <a:solidFill>
          <a:schemeClr val="accent6"/>
        </a:solidFill>
      </p:bgPr>
    </p:bg>
    <p:spTree>
      <p:nvGrpSpPr>
        <p:cNvPr id="45" name="Shape 45"/>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p:cSld name="Custom Layout">
    <p:bg>
      <p:bgPr>
        <a:solidFill>
          <a:schemeClr val="accent4"/>
        </a:solidFill>
      </p:bgPr>
    </p:bg>
    <p:spTree>
      <p:nvGrpSpPr>
        <p:cNvPr id="46" name="Shape 46"/>
        <p:cNvGrpSpPr/>
        <p:nvPr/>
      </p:nvGrpSpPr>
      <p:grpSpPr>
        <a:xfrm>
          <a:off x="0" y="0"/>
          <a:ext cx="0" cy="0"/>
          <a:chOff x="0" y="0"/>
          <a:chExt cx="0" cy="0"/>
        </a:xfrm>
      </p:grpSpPr>
      <p:sp>
        <p:nvSpPr>
          <p:cNvPr id="47" name="Google Shape;47;p53"/>
          <p:cNvSpPr txBox="1"/>
          <p:nvPr>
            <p:ph type="title"/>
          </p:nvPr>
        </p:nvSpPr>
        <p:spPr>
          <a:xfrm>
            <a:off x="838200" y="365125"/>
            <a:ext cx="10515600" cy="1325563"/>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51" name="Shape 51"/>
        <p:cNvGrpSpPr/>
        <p:nvPr/>
      </p:nvGrpSpPr>
      <p:grpSpPr>
        <a:xfrm>
          <a:off x="0" y="0"/>
          <a:ext cx="0" cy="0"/>
          <a:chOff x="0" y="0"/>
          <a:chExt cx="0" cy="0"/>
        </a:xfrm>
      </p:grpSpPr>
      <p:sp>
        <p:nvSpPr>
          <p:cNvPr id="52" name="Google Shape;52;p45"/>
          <p:cNvSpPr txBox="1"/>
          <p:nvPr>
            <p:ph idx="1" type="body"/>
          </p:nvPr>
        </p:nvSpPr>
        <p:spPr>
          <a:xfrm>
            <a:off x="1488003" y="2636912"/>
            <a:ext cx="9215995" cy="3168352"/>
          </a:xfrm>
          <a:prstGeom prst="rect">
            <a:avLst/>
          </a:prstGeom>
          <a:noFill/>
          <a:ln>
            <a:noFill/>
          </a:ln>
        </p:spPr>
        <p:txBody>
          <a:bodyPr anchorCtr="0" anchor="ctr" bIns="45700" lIns="91425" spcFirstLastPara="1" rIns="91425" wrap="square" tIns="45700">
            <a:noAutofit/>
          </a:bodyPr>
          <a:lstStyle>
            <a:lvl1pPr indent="-228600" lvl="0" marL="457200" marR="0" rtl="0" algn="ctr">
              <a:lnSpc>
                <a:spcPct val="120000"/>
              </a:lnSpc>
              <a:spcBef>
                <a:spcPts val="1000"/>
              </a:spcBef>
              <a:spcAft>
                <a:spcPts val="0"/>
              </a:spcAft>
              <a:buClr>
                <a:schemeClr val="lt1"/>
              </a:buClr>
              <a:buSzPts val="2600"/>
              <a:buFont typeface="Arial"/>
              <a:buNone/>
              <a:defRPr b="1" i="0" sz="2600" u="none" cap="none" strike="noStrike">
                <a:solidFill>
                  <a:schemeClr val="lt1"/>
                </a:solidFill>
                <a:latin typeface="Calibri"/>
                <a:ea typeface="Calibri"/>
                <a:cs typeface="Calibri"/>
                <a:sym typeface="Calibri"/>
              </a:defRPr>
            </a:lvl1pPr>
            <a:lvl2pPr indent="-228600" lvl="1" marL="914400" marR="0" rtl="0" algn="ctr">
              <a:lnSpc>
                <a:spcPct val="90000"/>
              </a:lnSpc>
              <a:spcBef>
                <a:spcPts val="500"/>
              </a:spcBef>
              <a:spcAft>
                <a:spcPts val="0"/>
              </a:spcAft>
              <a:buClr>
                <a:schemeClr val="dk1"/>
              </a:buClr>
              <a:buSzPts val="2200"/>
              <a:buFont typeface="Arial"/>
              <a:buNone/>
              <a:defRPr b="1" i="0" sz="2200" u="none" cap="none" strike="noStrike">
                <a:solidFill>
                  <a:schemeClr val="dk1"/>
                </a:solidFill>
                <a:latin typeface="Calibri"/>
                <a:ea typeface="Calibri"/>
                <a:cs typeface="Calibri"/>
                <a:sym typeface="Calibri"/>
              </a:defRPr>
            </a:lvl2pPr>
            <a:lvl3pPr indent="-228600" lvl="2" marL="1371600" marR="0" rtl="0" algn="ctr">
              <a:lnSpc>
                <a:spcPct val="90000"/>
              </a:lnSpc>
              <a:spcBef>
                <a:spcPts val="500"/>
              </a:spcBef>
              <a:spcAft>
                <a:spcPts val="0"/>
              </a:spcAft>
              <a:buClr>
                <a:schemeClr val="dk1"/>
              </a:buClr>
              <a:buSzPts val="2200"/>
              <a:buFont typeface="Arial"/>
              <a:buNone/>
              <a:defRPr b="1" i="0" sz="2200" u="none" cap="none" strike="noStrike">
                <a:solidFill>
                  <a:schemeClr val="dk1"/>
                </a:solidFill>
                <a:latin typeface="Calibri"/>
                <a:ea typeface="Calibri"/>
                <a:cs typeface="Calibri"/>
                <a:sym typeface="Calibri"/>
              </a:defRPr>
            </a:lvl3pPr>
            <a:lvl4pPr indent="-228600" lvl="3" marL="1828800" marR="0" rtl="0" algn="ctr">
              <a:lnSpc>
                <a:spcPct val="90000"/>
              </a:lnSpc>
              <a:spcBef>
                <a:spcPts val="500"/>
              </a:spcBef>
              <a:spcAft>
                <a:spcPts val="0"/>
              </a:spcAft>
              <a:buClr>
                <a:schemeClr val="dk1"/>
              </a:buClr>
              <a:buSzPts val="2200"/>
              <a:buFont typeface="Arial"/>
              <a:buNone/>
              <a:defRPr b="1" i="0" sz="2200" u="none" cap="none" strike="noStrike">
                <a:solidFill>
                  <a:schemeClr val="dk1"/>
                </a:solidFill>
                <a:latin typeface="Calibri"/>
                <a:ea typeface="Calibri"/>
                <a:cs typeface="Calibri"/>
                <a:sym typeface="Calibri"/>
              </a:defRPr>
            </a:lvl4pPr>
            <a:lvl5pPr indent="-228600" lvl="4" marL="2286000" marR="0" rtl="0" algn="ctr">
              <a:lnSpc>
                <a:spcPct val="90000"/>
              </a:lnSpc>
              <a:spcBef>
                <a:spcPts val="500"/>
              </a:spcBef>
              <a:spcAft>
                <a:spcPts val="0"/>
              </a:spcAft>
              <a:buClr>
                <a:schemeClr val="dk1"/>
              </a:buClr>
              <a:buSzPts val="2200"/>
              <a:buFont typeface="Arial"/>
              <a:buNone/>
              <a:defRPr b="1" i="0" sz="22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pic>
        <p:nvPicPr>
          <p:cNvPr id="53" name="Google Shape;53;p45"/>
          <p:cNvPicPr preferRelativeResize="0"/>
          <p:nvPr/>
        </p:nvPicPr>
        <p:blipFill rotWithShape="1">
          <a:blip r:embed="rId2">
            <a:alphaModFix/>
          </a:blip>
          <a:srcRect b="0" l="0" r="0" t="0"/>
          <a:stretch/>
        </p:blipFill>
        <p:spPr>
          <a:xfrm>
            <a:off x="479376" y="1916832"/>
            <a:ext cx="792088" cy="582685"/>
          </a:xfrm>
          <a:prstGeom prst="rect">
            <a:avLst/>
          </a:prstGeom>
          <a:noFill/>
          <a:ln>
            <a:noFill/>
          </a:ln>
        </p:spPr>
      </p:pic>
      <p:pic>
        <p:nvPicPr>
          <p:cNvPr id="54" name="Google Shape;54;p45"/>
          <p:cNvPicPr preferRelativeResize="0"/>
          <p:nvPr/>
        </p:nvPicPr>
        <p:blipFill rotWithShape="1">
          <a:blip r:embed="rId2">
            <a:alphaModFix/>
          </a:blip>
          <a:srcRect b="0" l="0" r="0" t="0"/>
          <a:stretch/>
        </p:blipFill>
        <p:spPr>
          <a:xfrm rot="10800000">
            <a:off x="10848528" y="5805264"/>
            <a:ext cx="792088" cy="582685"/>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4.png"/><Relationship Id="rId2" Type="http://schemas.openxmlformats.org/officeDocument/2006/relationships/slideLayout" Target="../slideLayouts/slideLayout1.xml"/><Relationship Id="rId3" Type="http://schemas.openxmlformats.org/officeDocument/2006/relationships/theme" Target="../theme/theme5.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theme" Target="../theme/theme2.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3.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9.xml"/><Relationship Id="rId3" Type="http://schemas.openxmlformats.org/officeDocument/2006/relationships/theme" Target="../theme/theme1.xml"/></Relationships>
</file>

<file path=ppt/slideMasters/_rels/slideMaster4.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slideLayout" Target="../slideLayouts/slideLayout10.xml"/><Relationship Id="rId3" Type="http://schemas.openxmlformats.org/officeDocument/2006/relationships/slideLayout" Target="../slideLayouts/slideLayout11.xml"/><Relationship Id="rId4" Type="http://schemas.openxmlformats.org/officeDocument/2006/relationships/slideLayout" Target="../slideLayouts/slideLayout12.xml"/><Relationship Id="rId5" Type="http://schemas.openxmlformats.org/officeDocument/2006/relationships/slideLayout" Target="../slideLayouts/slideLayout13.xml"/><Relationship Id="rId6" Type="http://schemas.openxmlformats.org/officeDocument/2006/relationships/theme" Target="../theme/theme6.xml"/></Relationships>
</file>

<file path=ppt/slideMasters/_rels/slideMaster5.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4.xml"/><Relationship Id="rId3"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5" name="Shape 5"/>
        <p:cNvGrpSpPr/>
        <p:nvPr/>
      </p:nvGrpSpPr>
      <p:grpSpPr>
        <a:xfrm>
          <a:off x="0" y="0"/>
          <a:ext cx="0" cy="0"/>
          <a:chOff x="0" y="0"/>
          <a:chExt cx="0" cy="0"/>
        </a:xfrm>
      </p:grpSpPr>
      <p:sp>
        <p:nvSpPr>
          <p:cNvPr id="6" name="Google Shape;6;p35"/>
          <p:cNvSpPr txBox="1"/>
          <p:nvPr>
            <p:ph idx="12" type="sldNum"/>
          </p:nvPr>
        </p:nvSpPr>
        <p:spPr>
          <a:xfrm>
            <a:off x="11088688" y="6403975"/>
            <a:ext cx="265112" cy="268288"/>
          </a:xfrm>
          <a:prstGeom prst="rect">
            <a:avLst/>
          </a:prstGeom>
          <a:noFill/>
          <a:ln>
            <a:noFill/>
          </a:ln>
        </p:spPr>
        <p:txBody>
          <a:bodyPr anchorCtr="0" anchor="ctr" bIns="45700" lIns="45700" spcFirstLastPara="1" rIns="45700"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pic>
        <p:nvPicPr>
          <p:cNvPr id="7" name="Google Shape;7;p35"/>
          <p:cNvPicPr preferRelativeResize="0"/>
          <p:nvPr/>
        </p:nvPicPr>
        <p:blipFill rotWithShape="1">
          <a:blip r:embed="rId1">
            <a:alphaModFix/>
          </a:blip>
          <a:srcRect b="0" l="0" r="0" t="0"/>
          <a:stretch/>
        </p:blipFill>
        <p:spPr>
          <a:xfrm>
            <a:off x="0" y="0"/>
            <a:ext cx="12192000" cy="6858000"/>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9"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 name="Shape 10"/>
        <p:cNvGrpSpPr/>
        <p:nvPr/>
      </p:nvGrpSpPr>
      <p:grpSpPr>
        <a:xfrm>
          <a:off x="0" y="0"/>
          <a:ext cx="0" cy="0"/>
          <a:chOff x="0" y="0"/>
          <a:chExt cx="0" cy="0"/>
        </a:xfrm>
      </p:grpSpPr>
      <p:pic>
        <p:nvPicPr>
          <p:cNvPr id="11" name="Google Shape;11;p37"/>
          <p:cNvPicPr preferRelativeResize="0"/>
          <p:nvPr/>
        </p:nvPicPr>
        <p:blipFill rotWithShape="1">
          <a:blip r:embed="rId1">
            <a:alphaModFix/>
          </a:blip>
          <a:srcRect b="0" l="0" r="0" t="0"/>
          <a:stretch/>
        </p:blipFill>
        <p:spPr>
          <a:xfrm>
            <a:off x="10704512" y="260648"/>
            <a:ext cx="1224136" cy="1224136"/>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51" r:id="rId2"/>
    <p:sldLayoutId id="2147483652" r:id="rId3"/>
    <p:sldLayoutId id="2147483653" r:id="rId4"/>
    <p:sldLayoutId id="2147483654" r:id="rId5"/>
    <p:sldLayoutId id="2147483655" r:id="rId6"/>
    <p:sldLayoutId id="2147483656" r:id="rId7"/>
    <p:sldLayoutId id="2147483657" r:id="rId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 name="Shape 34"/>
        <p:cNvGrpSpPr/>
        <p:nvPr/>
      </p:nvGrpSpPr>
      <p:grpSpPr>
        <a:xfrm>
          <a:off x="0" y="0"/>
          <a:ext cx="0" cy="0"/>
          <a:chOff x="0" y="0"/>
          <a:chExt cx="0" cy="0"/>
        </a:xfrm>
      </p:grpSpPr>
      <p:pic>
        <p:nvPicPr>
          <p:cNvPr id="35" name="Google Shape;35;p39"/>
          <p:cNvPicPr preferRelativeResize="0"/>
          <p:nvPr/>
        </p:nvPicPr>
        <p:blipFill rotWithShape="1">
          <a:blip r:embed="rId1">
            <a:alphaModFix/>
          </a:blip>
          <a:srcRect b="0" l="0" r="0" t="0"/>
          <a:stretch/>
        </p:blipFill>
        <p:spPr>
          <a:xfrm>
            <a:off x="10704512" y="260648"/>
            <a:ext cx="1224136" cy="1224136"/>
          </a:xfrm>
          <a:prstGeom prst="rect">
            <a:avLst/>
          </a:prstGeom>
          <a:noFill/>
          <a:ln>
            <a:noFill/>
          </a:ln>
        </p:spPr>
      </p:pic>
      <p:sp>
        <p:nvSpPr>
          <p:cNvPr id="36" name="Google Shape;36;p39"/>
          <p:cNvSpPr/>
          <p:nvPr/>
        </p:nvSpPr>
        <p:spPr>
          <a:xfrm>
            <a:off x="227348" y="1628800"/>
            <a:ext cx="11737304" cy="4968552"/>
          </a:xfrm>
          <a:prstGeom prst="roundRect">
            <a:avLst>
              <a:gd fmla="val 5021" name="adj"/>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sldLayoutIdLst>
    <p:sldLayoutId id="2147483659"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 name="Shape 41"/>
        <p:cNvGrpSpPr/>
        <p:nvPr/>
      </p:nvGrpSpPr>
      <p:grpSpPr>
        <a:xfrm>
          <a:off x="0" y="0"/>
          <a:ext cx="0" cy="0"/>
          <a:chOff x="0" y="0"/>
          <a:chExt cx="0" cy="0"/>
        </a:xfrm>
      </p:grpSpPr>
      <p:pic>
        <p:nvPicPr>
          <p:cNvPr id="42" name="Google Shape;42;p42"/>
          <p:cNvPicPr preferRelativeResize="0"/>
          <p:nvPr/>
        </p:nvPicPr>
        <p:blipFill rotWithShape="1">
          <a:blip r:embed="rId1">
            <a:alphaModFix/>
          </a:blip>
          <a:srcRect b="0" l="0" r="0" t="0"/>
          <a:stretch/>
        </p:blipFill>
        <p:spPr>
          <a:xfrm>
            <a:off x="10683293" y="260648"/>
            <a:ext cx="1266574" cy="1260000"/>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61" r:id="rId2"/>
    <p:sldLayoutId id="2147483662" r:id="rId3"/>
    <p:sldLayoutId id="2147483663" r:id="rId4"/>
    <p:sldLayoutId id="2147483664" r:id="rId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8" name="Shape 48"/>
        <p:cNvGrpSpPr/>
        <p:nvPr/>
      </p:nvGrpSpPr>
      <p:grpSpPr>
        <a:xfrm>
          <a:off x="0" y="0"/>
          <a:ext cx="0" cy="0"/>
          <a:chOff x="0" y="0"/>
          <a:chExt cx="0" cy="0"/>
        </a:xfrm>
      </p:grpSpPr>
      <p:pic>
        <p:nvPicPr>
          <p:cNvPr id="49" name="Google Shape;49;p44"/>
          <p:cNvPicPr preferRelativeResize="0"/>
          <p:nvPr/>
        </p:nvPicPr>
        <p:blipFill rotWithShape="1">
          <a:blip r:embed="rId1">
            <a:alphaModFix/>
          </a:blip>
          <a:srcRect b="0" l="0" r="0" t="0"/>
          <a:stretch/>
        </p:blipFill>
        <p:spPr>
          <a:xfrm>
            <a:off x="10704512" y="260648"/>
            <a:ext cx="1224136" cy="1224136"/>
          </a:xfrm>
          <a:prstGeom prst="rect">
            <a:avLst/>
          </a:prstGeom>
          <a:noFill/>
          <a:ln>
            <a:noFill/>
          </a:ln>
        </p:spPr>
      </p:pic>
      <p:sp>
        <p:nvSpPr>
          <p:cNvPr id="50" name="Google Shape;50;p44"/>
          <p:cNvSpPr/>
          <p:nvPr/>
        </p:nvSpPr>
        <p:spPr>
          <a:xfrm>
            <a:off x="227348" y="1628800"/>
            <a:ext cx="11737304" cy="4968552"/>
          </a:xfrm>
          <a:prstGeom prst="roundRect">
            <a:avLst>
              <a:gd fmla="val 5021" name="adj"/>
            </a:avLst>
          </a:prstGeom>
          <a:solidFill>
            <a:schemeClr val="accent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sldLayoutIdLst>
    <p:sldLayoutId id="2147483666"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0.jpg"/><Relationship Id="rId4" Type="http://schemas.openxmlformats.org/officeDocument/2006/relationships/image" Target="../media/image5.jpg"/><Relationship Id="rId5" Type="http://schemas.openxmlformats.org/officeDocument/2006/relationships/image" Target="../media/image3.jpg"/><Relationship Id="rId6" Type="http://schemas.openxmlformats.org/officeDocument/2006/relationships/image" Target="../media/image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5.xml"/><Relationship Id="rId3"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9.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17.pn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8.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2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9.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hyperlink" Target="https://youtu.be/-ZtjFIvA_fs" TargetMode="External"/><Relationship Id="rId4" Type="http://schemas.openxmlformats.org/officeDocument/2006/relationships/image" Target="../media/image32.png"/><Relationship Id="rId5" Type="http://schemas.openxmlformats.org/officeDocument/2006/relationships/hyperlink" Target="https://youtu.be/qDu3JAjf-U0" TargetMode="External"/><Relationship Id="rId6" Type="http://schemas.openxmlformats.org/officeDocument/2006/relationships/hyperlink" Target="https://youtu.be/DvOuc7cWXxc"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29.png"/><Relationship Id="rId4" Type="http://schemas.openxmlformats.org/officeDocument/2006/relationships/image" Target="../media/image3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38.png"/><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27.png"/><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6.png"/><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5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3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3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6.png"/><Relationship Id="rId4" Type="http://schemas.openxmlformats.org/officeDocument/2006/relationships/image" Target="../media/image37.png"/><Relationship Id="rId9" Type="http://schemas.openxmlformats.org/officeDocument/2006/relationships/image" Target="../media/image39.png"/><Relationship Id="rId5" Type="http://schemas.openxmlformats.org/officeDocument/2006/relationships/image" Target="../media/image40.png"/><Relationship Id="rId6" Type="http://schemas.openxmlformats.org/officeDocument/2006/relationships/image" Target="../media/image35.png"/><Relationship Id="rId7" Type="http://schemas.openxmlformats.org/officeDocument/2006/relationships/image" Target="../media/image21.png"/><Relationship Id="rId8" Type="http://schemas.openxmlformats.org/officeDocument/2006/relationships/image" Target="../media/image5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52.png"/><Relationship Id="rId4" Type="http://schemas.openxmlformats.org/officeDocument/2006/relationships/image" Target="../media/image41.png"/><Relationship Id="rId5" Type="http://schemas.openxmlformats.org/officeDocument/2006/relationships/image" Target="../media/image6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43.png"/><Relationship Id="rId4" Type="http://schemas.openxmlformats.org/officeDocument/2006/relationships/image" Target="../media/image44.png"/><Relationship Id="rId5" Type="http://schemas.openxmlformats.org/officeDocument/2006/relationships/image" Target="../media/image42.png"/><Relationship Id="rId6" Type="http://schemas.openxmlformats.org/officeDocument/2006/relationships/image" Target="../media/image4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6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9.xml"/><Relationship Id="rId3" Type="http://schemas.openxmlformats.org/officeDocument/2006/relationships/image" Target="../media/image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46.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56.png"/><Relationship Id="rId4" Type="http://schemas.openxmlformats.org/officeDocument/2006/relationships/image" Target="../media/image61.png"/><Relationship Id="rId5" Type="http://schemas.openxmlformats.org/officeDocument/2006/relationships/image" Target="../media/image50.png"/><Relationship Id="rId6" Type="http://schemas.openxmlformats.org/officeDocument/2006/relationships/image" Target="../media/image48.png"/><Relationship Id="rId7" Type="http://schemas.openxmlformats.org/officeDocument/2006/relationships/image" Target="../media/image69.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52.png"/><Relationship Id="rId4" Type="http://schemas.openxmlformats.org/officeDocument/2006/relationships/image" Target="../media/image4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59.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5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 Id="rId3" Type="http://schemas.openxmlformats.org/officeDocument/2006/relationships/image" Target="../media/image58.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64.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8.xml"/><Relationship Id="rId3" Type="http://schemas.openxmlformats.org/officeDocument/2006/relationships/image" Target="../media/image8.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60.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1.xml"/><Relationship Id="rId3" Type="http://schemas.openxmlformats.org/officeDocument/2006/relationships/image" Target="../media/image62.jp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2.xml"/><Relationship Id="rId3" Type="http://schemas.openxmlformats.org/officeDocument/2006/relationships/image" Target="../media/image8.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3.xml"/><Relationship Id="rId3" Type="http://schemas.openxmlformats.org/officeDocument/2006/relationships/image" Target="../media/image8.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4.xml"/><Relationship Id="rId3" Type="http://schemas.openxmlformats.org/officeDocument/2006/relationships/image" Target="../media/image8.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5.xml"/><Relationship Id="rId3" Type="http://schemas.openxmlformats.org/officeDocument/2006/relationships/image" Target="../media/image8.png"/><Relationship Id="rId4" Type="http://schemas.openxmlformats.org/officeDocument/2006/relationships/image" Target="../media/image57.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6.xml"/><Relationship Id="rId3" Type="http://schemas.openxmlformats.org/officeDocument/2006/relationships/image" Target="../media/image67.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7.xml"/><Relationship Id="rId3" Type="http://schemas.openxmlformats.org/officeDocument/2006/relationships/image" Target="../media/image66.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8.xml"/><Relationship Id="rId3" Type="http://schemas.openxmlformats.org/officeDocument/2006/relationships/image" Target="../media/image68.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9.xml"/><Relationship Id="rId3" Type="http://schemas.openxmlformats.org/officeDocument/2006/relationships/hyperlink" Target="https://www.littlewandlelettersandsounds.org.uk/resources/for-parents/" TargetMode="Externa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sp>
        <p:nvSpPr>
          <p:cNvPr id="59" name="Google Shape;59;p1"/>
          <p:cNvSpPr txBox="1"/>
          <p:nvPr/>
        </p:nvSpPr>
        <p:spPr>
          <a:xfrm>
            <a:off x="585884" y="4289497"/>
            <a:ext cx="11020200" cy="1976400"/>
          </a:xfrm>
          <a:prstGeom prst="rect">
            <a:avLst/>
          </a:prstGeom>
          <a:noFill/>
          <a:ln>
            <a:noFill/>
          </a:ln>
        </p:spPr>
        <p:txBody>
          <a:bodyPr anchorCtr="0" anchor="t" bIns="45700" lIns="91425" spcFirstLastPara="1" rIns="91425" wrap="square" tIns="45700">
            <a:spAutoFit/>
          </a:bodyPr>
          <a:lstStyle/>
          <a:p>
            <a:pPr indent="0" lvl="0" marL="0" marR="0" rtl="0" algn="ctr">
              <a:lnSpc>
                <a:spcPct val="120000"/>
              </a:lnSpc>
              <a:spcBef>
                <a:spcPts val="0"/>
              </a:spcBef>
              <a:spcAft>
                <a:spcPts val="0"/>
              </a:spcAft>
              <a:buClr>
                <a:srgbClr val="000000"/>
              </a:buClr>
              <a:buSzPts val="3600"/>
              <a:buFont typeface="Arial"/>
              <a:buNone/>
            </a:pPr>
            <a:r>
              <a:rPr b="1" i="0" lang="en-US" sz="3600" u="none" cap="none" strike="noStrike">
                <a:solidFill>
                  <a:schemeClr val="lt1"/>
                </a:solidFill>
                <a:latin typeface="Calibri"/>
                <a:ea typeface="Calibri"/>
                <a:cs typeface="Calibri"/>
                <a:sym typeface="Calibri"/>
              </a:rPr>
              <a:t>Welcome to our Parent/Carers Information Session: </a:t>
            </a:r>
            <a:r>
              <a:rPr b="0" i="0" lang="en-US" sz="3600" u="none" cap="none" strike="noStrike">
                <a:solidFill>
                  <a:schemeClr val="lt1"/>
                </a:solidFill>
                <a:latin typeface="Calibri"/>
                <a:ea typeface="Calibri"/>
                <a:cs typeface="Calibri"/>
                <a:sym typeface="Calibri"/>
              </a:rPr>
              <a:t>Phonics and Early Reading. </a:t>
            </a:r>
            <a:endParaRPr b="0" i="0" sz="1400" u="none" cap="none" strike="noStrike">
              <a:solidFill>
                <a:srgbClr val="000000"/>
              </a:solidFill>
              <a:latin typeface="Arial"/>
              <a:ea typeface="Arial"/>
              <a:cs typeface="Arial"/>
              <a:sym typeface="Arial"/>
            </a:endParaRPr>
          </a:p>
          <a:p>
            <a:pPr indent="0" lvl="0" marL="0" marR="0" rtl="0" algn="ctr">
              <a:lnSpc>
                <a:spcPct val="120000"/>
              </a:lnSpc>
              <a:spcBef>
                <a:spcPts val="0"/>
              </a:spcBef>
              <a:spcAft>
                <a:spcPts val="0"/>
              </a:spcAft>
              <a:buClr>
                <a:srgbClr val="000000"/>
              </a:buClr>
              <a:buSzPts val="3600"/>
              <a:buFont typeface="Arial"/>
              <a:buNone/>
            </a:pPr>
            <a:r>
              <a:rPr lang="en-US" sz="3600">
                <a:solidFill>
                  <a:schemeClr val="lt1"/>
                </a:solidFill>
                <a:latin typeface="Calibri"/>
                <a:ea typeface="Calibri"/>
                <a:cs typeface="Calibri"/>
                <a:sym typeface="Calibri"/>
              </a:rPr>
              <a:t>23rd </a:t>
            </a:r>
            <a:r>
              <a:rPr b="0" i="0" lang="en-US" sz="3600" u="none" cap="none" strike="noStrike">
                <a:solidFill>
                  <a:schemeClr val="lt1"/>
                </a:solidFill>
                <a:latin typeface="Calibri"/>
                <a:ea typeface="Calibri"/>
                <a:cs typeface="Calibri"/>
                <a:sym typeface="Calibri"/>
              </a:rPr>
              <a:t>September 202</a:t>
            </a:r>
            <a:r>
              <a:rPr lang="en-US" sz="3600">
                <a:solidFill>
                  <a:schemeClr val="lt1"/>
                </a:solidFill>
                <a:latin typeface="Calibri"/>
                <a:ea typeface="Calibri"/>
                <a:cs typeface="Calibri"/>
                <a:sym typeface="Calibri"/>
              </a:rPr>
              <a:t>4</a:t>
            </a:r>
            <a:endParaRPr b="0" i="0" sz="1400" u="none" cap="none" strike="noStrike">
              <a:solidFill>
                <a:srgbClr val="000000"/>
              </a:solidFill>
              <a:latin typeface="Arial"/>
              <a:ea typeface="Arial"/>
              <a:cs typeface="Arial"/>
              <a:sym typeface="Arial"/>
            </a:endParaRPr>
          </a:p>
        </p:txBody>
      </p:sp>
      <p:sp>
        <p:nvSpPr>
          <p:cNvPr id="60" name="Google Shape;60;p1"/>
          <p:cNvSpPr txBox="1"/>
          <p:nvPr/>
        </p:nvSpPr>
        <p:spPr>
          <a:xfrm>
            <a:off x="7871520" y="1279561"/>
            <a:ext cx="4320480" cy="1288943"/>
          </a:xfrm>
          <a:prstGeom prst="rect">
            <a:avLst/>
          </a:prstGeom>
          <a:noFill/>
          <a:ln>
            <a:noFill/>
          </a:ln>
        </p:spPr>
        <p:txBody>
          <a:bodyPr anchorCtr="0" anchor="t" bIns="45700" lIns="91425" spcFirstLastPara="1" rIns="91425" wrap="square" tIns="45700">
            <a:spAutoFit/>
          </a:bodyPr>
          <a:lstStyle/>
          <a:p>
            <a:pPr indent="0" lvl="0" marL="0" marR="0" rtl="0" algn="l">
              <a:lnSpc>
                <a:spcPct val="80000"/>
              </a:lnSpc>
              <a:spcBef>
                <a:spcPts val="0"/>
              </a:spcBef>
              <a:spcAft>
                <a:spcPts val="0"/>
              </a:spcAft>
              <a:buClr>
                <a:srgbClr val="000000"/>
              </a:buClr>
              <a:buSzPts val="4800"/>
              <a:buFont typeface="Arial"/>
              <a:buNone/>
            </a:pPr>
            <a:r>
              <a:rPr b="1" i="0" lang="en-US" sz="4800" u="none" cap="none" strike="noStrike">
                <a:solidFill>
                  <a:schemeClr val="lt1"/>
                </a:solidFill>
                <a:latin typeface="Calibri"/>
                <a:ea typeface="Calibri"/>
                <a:cs typeface="Calibri"/>
                <a:sym typeface="Calibri"/>
              </a:rPr>
              <a:t>Teach reading: change lives</a:t>
            </a:r>
            <a:endParaRPr b="0" i="0" sz="1400" u="none" cap="none" strike="noStrike">
              <a:solidFill>
                <a:srgbClr val="000000"/>
              </a:solidFill>
              <a:latin typeface="Arial"/>
              <a:ea typeface="Arial"/>
              <a:cs typeface="Arial"/>
              <a:sym typeface="Arial"/>
            </a:endParaRPr>
          </a:p>
        </p:txBody>
      </p:sp>
      <p:pic>
        <p:nvPicPr>
          <p:cNvPr id="61" name="Google Shape;61;p1"/>
          <p:cNvPicPr preferRelativeResize="0"/>
          <p:nvPr/>
        </p:nvPicPr>
        <p:blipFill rotWithShape="1">
          <a:blip r:embed="rId3">
            <a:alphaModFix/>
          </a:blip>
          <a:srcRect b="12400" l="0" r="82698" t="0"/>
          <a:stretch/>
        </p:blipFill>
        <p:spPr>
          <a:xfrm>
            <a:off x="3655695" y="991553"/>
            <a:ext cx="1790065" cy="1731327"/>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9CEB1"/>
        </a:solidFill>
      </p:bgPr>
    </p:bg>
    <p:spTree>
      <p:nvGrpSpPr>
        <p:cNvPr id="65" name="Shape 65"/>
        <p:cNvGrpSpPr/>
        <p:nvPr/>
      </p:nvGrpSpPr>
      <p:grpSpPr>
        <a:xfrm>
          <a:off x="0" y="0"/>
          <a:ext cx="0" cy="0"/>
          <a:chOff x="0" y="0"/>
          <a:chExt cx="0" cy="0"/>
        </a:xfrm>
      </p:grpSpPr>
      <p:sp>
        <p:nvSpPr>
          <p:cNvPr id="66" name="Google Shape;66;p2"/>
          <p:cNvSpPr txBox="1"/>
          <p:nvPr>
            <p:ph type="title"/>
          </p:nvPr>
        </p:nvSpPr>
        <p:spPr>
          <a:xfrm>
            <a:off x="1487488" y="548680"/>
            <a:ext cx="8229600" cy="1143000"/>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SzPts val="1400"/>
              <a:buNone/>
            </a:pPr>
            <a:r>
              <a:rPr lang="en-US" sz="5400">
                <a:solidFill>
                  <a:srgbClr val="3366FF"/>
                </a:solidFill>
              </a:rPr>
              <a:t> </a:t>
            </a:r>
            <a:r>
              <a:rPr b="1" lang="en-US">
                <a:solidFill>
                  <a:schemeClr val="dk1"/>
                </a:solidFill>
                <a:latin typeface="Calibri"/>
                <a:ea typeface="Calibri"/>
                <a:cs typeface="Calibri"/>
                <a:sym typeface="Calibri"/>
              </a:rPr>
              <a:t>Phonics and Early Reading</a:t>
            </a:r>
            <a:endParaRPr/>
          </a:p>
        </p:txBody>
      </p:sp>
      <p:sp>
        <p:nvSpPr>
          <p:cNvPr id="67" name="Google Shape;67;p2"/>
          <p:cNvSpPr txBox="1"/>
          <p:nvPr/>
        </p:nvSpPr>
        <p:spPr>
          <a:xfrm>
            <a:off x="1631504" y="1783357"/>
            <a:ext cx="10297144" cy="4525963"/>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2800"/>
              <a:buFont typeface="Arial"/>
              <a:buNone/>
            </a:pPr>
            <a:r>
              <a:t/>
            </a:r>
            <a:endParaRPr b="0" i="0" sz="2800" u="none" cap="none" strike="noStrike">
              <a:solidFill>
                <a:schemeClr val="lt1"/>
              </a:solidFill>
              <a:latin typeface="Calibri"/>
              <a:ea typeface="Calibri"/>
              <a:cs typeface="Calibri"/>
              <a:sym typeface="Calibri"/>
            </a:endParaRPr>
          </a:p>
          <a:p>
            <a:pPr indent="0" lvl="0" marL="0" marR="0" rtl="0" algn="l">
              <a:lnSpc>
                <a:spcPct val="90000"/>
              </a:lnSpc>
              <a:spcBef>
                <a:spcPts val="1000"/>
              </a:spcBef>
              <a:spcAft>
                <a:spcPts val="0"/>
              </a:spcAft>
              <a:buClr>
                <a:schemeClr val="dk1"/>
              </a:buClr>
              <a:buSzPts val="2800"/>
              <a:buFont typeface="Arial"/>
              <a:buNone/>
            </a:pPr>
            <a:r>
              <a:rPr b="0" i="0" lang="en-US" sz="2800" u="none" cap="none" strike="noStrike">
                <a:solidFill>
                  <a:schemeClr val="dk1"/>
                </a:solidFill>
                <a:latin typeface="Calibri"/>
                <a:ea typeface="Calibri"/>
                <a:cs typeface="Calibri"/>
                <a:sym typeface="Calibri"/>
              </a:rPr>
              <a:t>Part 1 – Information about how we teach phonics</a:t>
            </a:r>
            <a:endParaRPr b="0" i="0" sz="1400" u="none" cap="none" strike="noStrike">
              <a:solidFill>
                <a:srgbClr val="000000"/>
              </a:solidFill>
              <a:latin typeface="Arial"/>
              <a:ea typeface="Arial"/>
              <a:cs typeface="Arial"/>
              <a:sym typeface="Arial"/>
            </a:endParaRPr>
          </a:p>
          <a:p>
            <a:pPr indent="0" lvl="0" marL="0" marR="0" rtl="0" algn="l">
              <a:lnSpc>
                <a:spcPct val="90000"/>
              </a:lnSpc>
              <a:spcBef>
                <a:spcPts val="1000"/>
              </a:spcBef>
              <a:spcAft>
                <a:spcPts val="0"/>
              </a:spcAft>
              <a:buClr>
                <a:schemeClr val="dk1"/>
              </a:buClr>
              <a:buSzPts val="2800"/>
              <a:buFont typeface="Arial"/>
              <a:buNone/>
            </a:pPr>
            <a:r>
              <a:t/>
            </a:r>
            <a:endParaRPr b="0" i="0" sz="2800" u="none" cap="none" strike="noStrike">
              <a:solidFill>
                <a:schemeClr val="dk1"/>
              </a:solidFill>
              <a:latin typeface="Calibri"/>
              <a:ea typeface="Calibri"/>
              <a:cs typeface="Calibri"/>
              <a:sym typeface="Calibri"/>
            </a:endParaRPr>
          </a:p>
          <a:p>
            <a:pPr indent="0" lvl="0" marL="0" marR="0" rtl="0" algn="l">
              <a:lnSpc>
                <a:spcPct val="90000"/>
              </a:lnSpc>
              <a:spcBef>
                <a:spcPts val="1000"/>
              </a:spcBef>
              <a:spcAft>
                <a:spcPts val="0"/>
              </a:spcAft>
              <a:buClr>
                <a:schemeClr val="dk1"/>
              </a:buClr>
              <a:buSzPts val="2800"/>
              <a:buFont typeface="Arial"/>
              <a:buNone/>
            </a:pPr>
            <a:r>
              <a:rPr b="0" i="0" lang="en-US" sz="2800" u="none" cap="none" strike="noStrike">
                <a:solidFill>
                  <a:schemeClr val="dk1"/>
                </a:solidFill>
                <a:latin typeface="Calibri"/>
                <a:ea typeface="Calibri"/>
                <a:cs typeface="Calibri"/>
                <a:sym typeface="Calibri"/>
              </a:rPr>
              <a:t>Part 2 – Information about how we teach reading</a:t>
            </a:r>
            <a:endParaRPr b="0" i="0" sz="1400" u="none" cap="none" strike="noStrike">
              <a:solidFill>
                <a:srgbClr val="000000"/>
              </a:solidFill>
              <a:latin typeface="Arial"/>
              <a:ea typeface="Arial"/>
              <a:cs typeface="Arial"/>
              <a:sym typeface="Arial"/>
            </a:endParaRPr>
          </a:p>
          <a:p>
            <a:pPr indent="0" lvl="0" marL="0" marR="0" rtl="0" algn="l">
              <a:lnSpc>
                <a:spcPct val="90000"/>
              </a:lnSpc>
              <a:spcBef>
                <a:spcPts val="1000"/>
              </a:spcBef>
              <a:spcAft>
                <a:spcPts val="0"/>
              </a:spcAft>
              <a:buClr>
                <a:schemeClr val="dk1"/>
              </a:buClr>
              <a:buSzPts val="2800"/>
              <a:buFont typeface="Arial"/>
              <a:buNone/>
            </a:pPr>
            <a:r>
              <a:t/>
            </a:r>
            <a:endParaRPr b="0" i="0" sz="2800" u="none" cap="none" strike="noStrike">
              <a:solidFill>
                <a:schemeClr val="dk1"/>
              </a:solidFill>
              <a:latin typeface="Calibri"/>
              <a:ea typeface="Calibri"/>
              <a:cs typeface="Calibri"/>
              <a:sym typeface="Calibri"/>
            </a:endParaRPr>
          </a:p>
          <a:p>
            <a:pPr indent="0" lvl="0" marL="0" marR="0" rtl="0" algn="l">
              <a:lnSpc>
                <a:spcPct val="90000"/>
              </a:lnSpc>
              <a:spcBef>
                <a:spcPts val="1000"/>
              </a:spcBef>
              <a:spcAft>
                <a:spcPts val="0"/>
              </a:spcAft>
              <a:buClr>
                <a:schemeClr val="dk1"/>
              </a:buClr>
              <a:buSzPts val="2800"/>
              <a:buFont typeface="Arial"/>
              <a:buNone/>
            </a:pPr>
            <a:r>
              <a:rPr b="0" i="0" lang="en-US" sz="2800" u="none" cap="none" strike="noStrike">
                <a:solidFill>
                  <a:schemeClr val="dk1"/>
                </a:solidFill>
                <a:latin typeface="Calibri"/>
                <a:ea typeface="Calibri"/>
                <a:cs typeface="Calibri"/>
                <a:sym typeface="Calibri"/>
              </a:rPr>
              <a:t>Part 3 – Supporting at home</a:t>
            </a:r>
            <a:endParaRPr b="0" i="0" sz="2800" u="none" cap="none" strike="noStrike">
              <a:solidFill>
                <a:schemeClr val="dk1"/>
              </a:solidFill>
              <a:latin typeface="Calibri"/>
              <a:ea typeface="Calibri"/>
              <a:cs typeface="Calibri"/>
              <a:sym typeface="Calibri"/>
            </a:endParaRPr>
          </a:p>
          <a:p>
            <a:pPr indent="0" lvl="0" marL="0" marR="0" rtl="0" algn="l">
              <a:lnSpc>
                <a:spcPct val="90000"/>
              </a:lnSpc>
              <a:spcBef>
                <a:spcPts val="1000"/>
              </a:spcBef>
              <a:spcAft>
                <a:spcPts val="0"/>
              </a:spcAft>
              <a:buClr>
                <a:schemeClr val="dk1"/>
              </a:buClr>
              <a:buSzPts val="2800"/>
              <a:buFont typeface="Arial"/>
              <a:buNone/>
            </a:pPr>
            <a:r>
              <a:t/>
            </a:r>
            <a:endParaRPr b="0" i="0" sz="2800" u="none" cap="none" strike="noStrike">
              <a:solidFill>
                <a:schemeClr val="dk1"/>
              </a:solidFill>
              <a:latin typeface="Calibri"/>
              <a:ea typeface="Calibri"/>
              <a:cs typeface="Calibri"/>
              <a:sym typeface="Calibri"/>
            </a:endParaRPr>
          </a:p>
          <a:p>
            <a:pPr indent="0" lvl="0" marL="0" marR="0" rtl="0" algn="l">
              <a:lnSpc>
                <a:spcPct val="90000"/>
              </a:lnSpc>
              <a:spcBef>
                <a:spcPts val="1000"/>
              </a:spcBef>
              <a:spcAft>
                <a:spcPts val="0"/>
              </a:spcAft>
              <a:buClr>
                <a:schemeClr val="dk1"/>
              </a:buClr>
              <a:buSzPts val="2800"/>
              <a:buFont typeface="Arial"/>
              <a:buNone/>
            </a:pPr>
            <a:r>
              <a:rPr b="0" i="0" lang="en-US" sz="2800" u="none" cap="none" strike="noStrike">
                <a:solidFill>
                  <a:schemeClr val="dk1"/>
                </a:solidFill>
                <a:latin typeface="Calibri"/>
                <a:ea typeface="Calibri"/>
                <a:cs typeface="Calibri"/>
                <a:sym typeface="Calibri"/>
              </a:rPr>
              <a:t>Part 4 – The link with spelling</a:t>
            </a:r>
            <a:endParaRPr b="0" i="0" sz="1400" u="none" cap="none" strike="noStrike">
              <a:solidFill>
                <a:srgbClr val="000000"/>
              </a:solidFill>
              <a:latin typeface="Arial"/>
              <a:ea typeface="Arial"/>
              <a:cs typeface="Arial"/>
              <a:sym typeface="Arial"/>
            </a:endParaRPr>
          </a:p>
          <a:p>
            <a:pPr indent="0" lvl="0" marL="0" marR="0" rtl="0" algn="l">
              <a:lnSpc>
                <a:spcPct val="90000"/>
              </a:lnSpc>
              <a:spcBef>
                <a:spcPts val="1000"/>
              </a:spcBef>
              <a:spcAft>
                <a:spcPts val="0"/>
              </a:spcAft>
              <a:buClr>
                <a:schemeClr val="dk1"/>
              </a:buClr>
              <a:buSzPts val="2800"/>
              <a:buFont typeface="Arial"/>
              <a:buNone/>
            </a:pPr>
            <a:r>
              <a:t/>
            </a:r>
            <a:endParaRPr b="0" i="0" sz="2800" u="none" cap="none" strike="noStrike">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1" name="Shape 71"/>
        <p:cNvGrpSpPr/>
        <p:nvPr/>
      </p:nvGrpSpPr>
      <p:grpSpPr>
        <a:xfrm>
          <a:off x="0" y="0"/>
          <a:ext cx="0" cy="0"/>
          <a:chOff x="0" y="0"/>
          <a:chExt cx="0" cy="0"/>
        </a:xfrm>
      </p:grpSpPr>
      <p:sp>
        <p:nvSpPr>
          <p:cNvPr id="72" name="Google Shape;72;p3"/>
          <p:cNvSpPr txBox="1"/>
          <p:nvPr>
            <p:ph idx="1" type="body"/>
          </p:nvPr>
        </p:nvSpPr>
        <p:spPr>
          <a:xfrm>
            <a:off x="1488003" y="2636912"/>
            <a:ext cx="9215995" cy="3168352"/>
          </a:xfrm>
          <a:prstGeom prst="rect">
            <a:avLst/>
          </a:prstGeom>
          <a:noFill/>
          <a:ln>
            <a:noFill/>
          </a:ln>
        </p:spPr>
        <p:txBody>
          <a:bodyPr anchorCtr="0" anchor="ctr" bIns="45700" lIns="91425" spcFirstLastPara="1" rIns="91425" wrap="square" tIns="45700">
            <a:normAutofit/>
          </a:bodyPr>
          <a:lstStyle/>
          <a:p>
            <a:pPr indent="0" lvl="0" marL="0" rtl="0" algn="ctr">
              <a:lnSpc>
                <a:spcPct val="120000"/>
              </a:lnSpc>
              <a:spcBef>
                <a:spcPts val="0"/>
              </a:spcBef>
              <a:spcAft>
                <a:spcPts val="0"/>
              </a:spcAft>
              <a:buClr>
                <a:schemeClr val="lt1"/>
              </a:buClr>
              <a:buSzPts val="4200"/>
              <a:buNone/>
            </a:pPr>
            <a:r>
              <a:rPr lang="en-US" sz="4200"/>
              <a:t>A love of reading is the biggest indicator of future academic success.</a:t>
            </a:r>
            <a:endParaRPr/>
          </a:p>
          <a:p>
            <a:pPr indent="0" lvl="0" marL="0" rtl="0" algn="ctr">
              <a:lnSpc>
                <a:spcPct val="120000"/>
              </a:lnSpc>
              <a:spcBef>
                <a:spcPts val="1000"/>
              </a:spcBef>
              <a:spcAft>
                <a:spcPts val="0"/>
              </a:spcAft>
              <a:buClr>
                <a:schemeClr val="lt1"/>
              </a:buClr>
              <a:buSzPts val="1600"/>
              <a:buNone/>
            </a:pPr>
            <a:r>
              <a:rPr lang="en-US" sz="1600"/>
              <a:t>OECD (</a:t>
            </a:r>
            <a:r>
              <a:rPr b="0" lang="en-US" sz="1600"/>
              <a:t>The Organisation for Economic Co-operation and Development)</a:t>
            </a:r>
            <a:endParaRPr sz="1600"/>
          </a:p>
        </p:txBody>
      </p:sp>
    </p:spTree>
  </p:cSld>
  <p:clrMapOvr>
    <a:masterClrMapping/>
  </p:clrMapOvr>
  <mc:AlternateContent>
    <mc:Choice Requires="p14">
      <p:transition spd="slow" p14:dur="700">
        <p:fad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6" name="Shape 76"/>
        <p:cNvGrpSpPr/>
        <p:nvPr/>
      </p:nvGrpSpPr>
      <p:grpSpPr>
        <a:xfrm>
          <a:off x="0" y="0"/>
          <a:ext cx="0" cy="0"/>
          <a:chOff x="0" y="0"/>
          <a:chExt cx="0" cy="0"/>
        </a:xfrm>
      </p:grpSpPr>
      <p:pic>
        <p:nvPicPr>
          <p:cNvPr id="77" name="Google Shape;77;p4"/>
          <p:cNvPicPr preferRelativeResize="0"/>
          <p:nvPr/>
        </p:nvPicPr>
        <p:blipFill rotWithShape="1">
          <a:blip r:embed="rId3">
            <a:alphaModFix/>
          </a:blip>
          <a:srcRect b="0" l="0" r="0" t="0"/>
          <a:stretch/>
        </p:blipFill>
        <p:spPr>
          <a:xfrm>
            <a:off x="623392" y="1916832"/>
            <a:ext cx="3600400" cy="4398659"/>
          </a:xfrm>
          <a:prstGeom prst="roundRect">
            <a:avLst>
              <a:gd fmla="val 3335" name="adj"/>
            </a:avLst>
          </a:prstGeom>
          <a:noFill/>
          <a:ln>
            <a:noFill/>
          </a:ln>
        </p:spPr>
      </p:pic>
      <p:pic>
        <p:nvPicPr>
          <p:cNvPr id="78" name="Google Shape;78;p4"/>
          <p:cNvPicPr preferRelativeResize="0"/>
          <p:nvPr/>
        </p:nvPicPr>
        <p:blipFill rotWithShape="1">
          <a:blip r:embed="rId4">
            <a:alphaModFix/>
          </a:blip>
          <a:srcRect b="0" l="0" r="0" t="0"/>
          <a:stretch/>
        </p:blipFill>
        <p:spPr>
          <a:xfrm>
            <a:off x="4367808" y="1916832"/>
            <a:ext cx="3600400" cy="4392488"/>
          </a:xfrm>
          <a:prstGeom prst="roundRect">
            <a:avLst>
              <a:gd fmla="val 3996" name="adj"/>
            </a:avLst>
          </a:prstGeom>
          <a:noFill/>
          <a:ln>
            <a:noFill/>
          </a:ln>
        </p:spPr>
      </p:pic>
      <p:pic>
        <p:nvPicPr>
          <p:cNvPr id="79" name="Google Shape;79;p4"/>
          <p:cNvPicPr preferRelativeResize="0"/>
          <p:nvPr/>
        </p:nvPicPr>
        <p:blipFill rotWithShape="1">
          <a:blip r:embed="rId5">
            <a:alphaModFix/>
          </a:blip>
          <a:srcRect b="0" l="-100" r="-100" t="0"/>
          <a:stretch/>
        </p:blipFill>
        <p:spPr>
          <a:xfrm>
            <a:off x="8112224" y="1916832"/>
            <a:ext cx="3607200" cy="2088000"/>
          </a:xfrm>
          <a:prstGeom prst="roundRect">
            <a:avLst>
              <a:gd fmla="val 4292" name="adj"/>
            </a:avLst>
          </a:prstGeom>
          <a:noFill/>
          <a:ln>
            <a:noFill/>
          </a:ln>
        </p:spPr>
      </p:pic>
      <p:pic>
        <p:nvPicPr>
          <p:cNvPr id="80" name="Google Shape;80;p4"/>
          <p:cNvPicPr preferRelativeResize="0"/>
          <p:nvPr/>
        </p:nvPicPr>
        <p:blipFill rotWithShape="1">
          <a:blip r:embed="rId6">
            <a:alphaModFix/>
          </a:blip>
          <a:srcRect b="0" l="0" r="0" t="0"/>
          <a:stretch/>
        </p:blipFill>
        <p:spPr>
          <a:xfrm>
            <a:off x="8112224" y="4204795"/>
            <a:ext cx="3618402" cy="2088465"/>
          </a:xfrm>
          <a:prstGeom prst="roundRect">
            <a:avLst>
              <a:gd fmla="val 4293" name="adj"/>
            </a:avLst>
          </a:prstGeom>
          <a:noFill/>
          <a:ln>
            <a:noFill/>
          </a:ln>
        </p:spPr>
      </p:pic>
      <p:sp>
        <p:nvSpPr>
          <p:cNvPr id="81" name="Google Shape;81;p4"/>
          <p:cNvSpPr txBox="1"/>
          <p:nvPr>
            <p:ph type="title"/>
          </p:nvPr>
        </p:nvSpPr>
        <p:spPr>
          <a:xfrm>
            <a:off x="479376" y="332656"/>
            <a:ext cx="7003074" cy="1152128"/>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US"/>
              <a:t>How many times have you already read today?</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85" name="Shape 85"/>
        <p:cNvGrpSpPr/>
        <p:nvPr/>
      </p:nvGrpSpPr>
      <p:grpSpPr>
        <a:xfrm>
          <a:off x="0" y="0"/>
          <a:ext cx="0" cy="0"/>
          <a:chOff x="0" y="0"/>
          <a:chExt cx="0" cy="0"/>
        </a:xfrm>
      </p:grpSpPr>
      <p:pic>
        <p:nvPicPr>
          <p:cNvPr id="86" name="Google Shape;86;p5"/>
          <p:cNvPicPr preferRelativeResize="0"/>
          <p:nvPr/>
        </p:nvPicPr>
        <p:blipFill rotWithShape="1">
          <a:blip r:embed="rId3">
            <a:alphaModFix amt="4000"/>
          </a:blip>
          <a:srcRect b="0" l="0" r="0" t="0"/>
          <a:stretch/>
        </p:blipFill>
        <p:spPr>
          <a:xfrm>
            <a:off x="263352" y="-1179512"/>
            <a:ext cx="8556550" cy="8935311"/>
          </a:xfrm>
          <a:prstGeom prst="rect">
            <a:avLst/>
          </a:prstGeom>
          <a:noFill/>
          <a:ln>
            <a:noFill/>
          </a:ln>
        </p:spPr>
      </p:pic>
      <p:sp>
        <p:nvSpPr>
          <p:cNvPr id="87" name="Google Shape;87;p5"/>
          <p:cNvSpPr txBox="1"/>
          <p:nvPr/>
        </p:nvSpPr>
        <p:spPr>
          <a:xfrm>
            <a:off x="0" y="2780928"/>
            <a:ext cx="12191999" cy="109260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6500"/>
              <a:buFont typeface="Arial"/>
              <a:buNone/>
            </a:pPr>
            <a:r>
              <a:rPr b="1" i="0" lang="en-US" sz="6500" u="none" cap="none" strike="noStrike">
                <a:solidFill>
                  <a:schemeClr val="lt1"/>
                </a:solidFill>
                <a:latin typeface="Calibri"/>
                <a:ea typeface="Calibri"/>
                <a:cs typeface="Calibri"/>
                <a:sym typeface="Calibri"/>
              </a:rPr>
              <a:t>Phonics</a:t>
            </a:r>
            <a:endParaRPr b="0" i="0" sz="1400" u="none" cap="none" strike="noStrike">
              <a:solidFill>
                <a:srgbClr val="000000"/>
              </a:solidFill>
              <a:latin typeface="Arial"/>
              <a:ea typeface="Arial"/>
              <a:cs typeface="Arial"/>
              <a:sym typeface="Arial"/>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6"/>
          <p:cNvSpPr txBox="1"/>
          <p:nvPr>
            <p:ph idx="1" type="body"/>
          </p:nvPr>
        </p:nvSpPr>
        <p:spPr>
          <a:xfrm>
            <a:off x="479376" y="1916832"/>
            <a:ext cx="4392488" cy="4392488"/>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595959"/>
              </a:buClr>
              <a:buSzPts val="2800"/>
              <a:buNone/>
            </a:pPr>
            <a:r>
              <a:rPr lang="en-US" sz="2400"/>
              <a:t>Two years ago</a:t>
            </a:r>
            <a:r>
              <a:rPr lang="en-US" sz="2400"/>
              <a:t> our school began the journey of using </a:t>
            </a:r>
            <a:r>
              <a:rPr i="1" lang="en-US" sz="2400"/>
              <a:t>Little Wandle Letters and Sounds Revised</a:t>
            </a:r>
            <a:r>
              <a:rPr lang="en-US" sz="2400"/>
              <a:t> as our systematic, synthetic phonics (SSP) programme to teach early reading and spelling. This begins in Reception and carries on year 1. It is also used throughout the school. </a:t>
            </a:r>
            <a:endParaRPr sz="2400"/>
          </a:p>
        </p:txBody>
      </p:sp>
      <p:sp>
        <p:nvSpPr>
          <p:cNvPr id="93" name="Google Shape;93;p6"/>
          <p:cNvSpPr txBox="1"/>
          <p:nvPr>
            <p:ph type="title"/>
          </p:nvPr>
        </p:nvSpPr>
        <p:spPr>
          <a:xfrm>
            <a:off x="479376" y="332656"/>
            <a:ext cx="9793088" cy="1152128"/>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US"/>
              <a:t>Little Wandle Letters and Sounds Revised</a:t>
            </a:r>
            <a:endParaRPr/>
          </a:p>
        </p:txBody>
      </p:sp>
      <p:pic>
        <p:nvPicPr>
          <p:cNvPr id="94" name="Google Shape;94;p6"/>
          <p:cNvPicPr preferRelativeResize="0"/>
          <p:nvPr/>
        </p:nvPicPr>
        <p:blipFill rotWithShape="1">
          <a:blip r:embed="rId3">
            <a:alphaModFix/>
          </a:blip>
          <a:srcRect b="0" l="0" r="0" t="0"/>
          <a:stretch/>
        </p:blipFill>
        <p:spPr>
          <a:xfrm>
            <a:off x="5111603" y="1916832"/>
            <a:ext cx="6770092" cy="4248472"/>
          </a:xfrm>
          <a:prstGeom prst="roundRect">
            <a:avLst>
              <a:gd fmla="val 2638" name="adj"/>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7"/>
          <p:cNvSpPr txBox="1"/>
          <p:nvPr>
            <p:ph idx="1" type="body"/>
          </p:nvPr>
        </p:nvSpPr>
        <p:spPr>
          <a:xfrm>
            <a:off x="1488003" y="2636912"/>
            <a:ext cx="9215995" cy="3168352"/>
          </a:xfrm>
          <a:prstGeom prst="rect">
            <a:avLst/>
          </a:prstGeom>
          <a:noFill/>
          <a:ln>
            <a:noFill/>
          </a:ln>
        </p:spPr>
        <p:txBody>
          <a:bodyPr anchorCtr="0" anchor="ctr" bIns="45700" lIns="91425" spcFirstLastPara="1" rIns="91425" wrap="square" tIns="45700">
            <a:noAutofit/>
          </a:bodyPr>
          <a:lstStyle/>
          <a:p>
            <a:pPr indent="0" lvl="0" marL="0" rtl="0" algn="ctr">
              <a:lnSpc>
                <a:spcPct val="120000"/>
              </a:lnSpc>
              <a:spcBef>
                <a:spcPts val="0"/>
              </a:spcBef>
              <a:spcAft>
                <a:spcPts val="0"/>
              </a:spcAft>
              <a:buClr>
                <a:schemeClr val="lt1"/>
              </a:buClr>
              <a:buSzPts val="4000"/>
              <a:buNone/>
            </a:pPr>
            <a:r>
              <a:rPr lang="en-US" sz="4000"/>
              <a:t>making connections between the sounds of our spoken words and the letters that are used to write them down.</a:t>
            </a:r>
            <a:endParaRPr sz="4000"/>
          </a:p>
        </p:txBody>
      </p:sp>
      <p:sp>
        <p:nvSpPr>
          <p:cNvPr id="100" name="Google Shape;100;p7"/>
          <p:cNvSpPr txBox="1"/>
          <p:nvPr>
            <p:ph type="title"/>
          </p:nvPr>
        </p:nvSpPr>
        <p:spPr>
          <a:xfrm>
            <a:off x="263352" y="2348880"/>
            <a:ext cx="11665296" cy="864096"/>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000000"/>
              </a:buClr>
              <a:buSzPts val="4000"/>
              <a:buFont typeface="Arial"/>
              <a:buNone/>
            </a:pPr>
            <a:r>
              <a:rPr b="1" i="0" lang="en-US" sz="4000" u="none" cap="none" strike="noStrike">
                <a:solidFill>
                  <a:schemeClr val="accent1"/>
                </a:solidFill>
                <a:latin typeface="Calibri"/>
                <a:ea typeface="Calibri"/>
                <a:cs typeface="Calibri"/>
                <a:sym typeface="Calibri"/>
              </a:rPr>
              <a:t>Phonics is:</a:t>
            </a:r>
            <a:endParaRPr b="0" i="0" sz="1400" u="none" cap="none" strike="noStrike">
              <a:solidFill>
                <a:srgbClr val="000000"/>
              </a:solidFill>
              <a:latin typeface="Arial"/>
              <a:ea typeface="Arial"/>
              <a:cs typeface="Arial"/>
              <a:sym typeface="Arial"/>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8"/>
          <p:cNvSpPr txBox="1"/>
          <p:nvPr/>
        </p:nvSpPr>
        <p:spPr>
          <a:xfrm>
            <a:off x="1127448" y="1166018"/>
            <a:ext cx="8589640" cy="4525963"/>
          </a:xfrm>
          <a:prstGeom prst="rect">
            <a:avLst/>
          </a:prstGeom>
          <a:noFill/>
          <a:ln>
            <a:noFill/>
          </a:ln>
        </p:spPr>
        <p:txBody>
          <a:bodyPr anchorCtr="0" anchor="t" bIns="45700" lIns="91425" spcFirstLastPara="1" rIns="91425" wrap="square" tIns="45700">
            <a:normAutofit fontScale="92500" lnSpcReduction="20000"/>
          </a:bodyPr>
          <a:lstStyle/>
          <a:p>
            <a:pPr indent="0" lvl="0" marL="0" marR="0" rtl="0" algn="ctr">
              <a:lnSpc>
                <a:spcPct val="90000"/>
              </a:lnSpc>
              <a:spcBef>
                <a:spcPts val="0"/>
              </a:spcBef>
              <a:spcAft>
                <a:spcPts val="0"/>
              </a:spcAft>
              <a:buClr>
                <a:schemeClr val="dk1"/>
              </a:buClr>
              <a:buSzPct val="100000"/>
              <a:buFont typeface="Arial"/>
              <a:buNone/>
            </a:pPr>
            <a:r>
              <a:rPr b="1" i="0" lang="en-US" sz="4800" u="none" cap="none" strike="noStrike">
                <a:solidFill>
                  <a:schemeClr val="dk1"/>
                </a:solidFill>
                <a:latin typeface="Calibri"/>
                <a:ea typeface="Calibri"/>
                <a:cs typeface="Calibri"/>
                <a:sym typeface="Calibri"/>
              </a:rPr>
              <a:t>Did you Know? </a:t>
            </a:r>
            <a:endParaRPr b="0" i="0" sz="1400" u="none" cap="none" strike="noStrike">
              <a:solidFill>
                <a:srgbClr val="000000"/>
              </a:solidFill>
              <a:latin typeface="Arial"/>
              <a:ea typeface="Arial"/>
              <a:cs typeface="Arial"/>
              <a:sym typeface="Arial"/>
            </a:endParaRPr>
          </a:p>
          <a:p>
            <a:pPr indent="0" lvl="0" marL="0" marR="0" rtl="0" algn="l">
              <a:lnSpc>
                <a:spcPct val="90000"/>
              </a:lnSpc>
              <a:spcBef>
                <a:spcPts val="1000"/>
              </a:spcBef>
              <a:spcAft>
                <a:spcPts val="0"/>
              </a:spcAft>
              <a:buClr>
                <a:schemeClr val="dk1"/>
              </a:buClr>
              <a:buSzPct val="100000"/>
              <a:buFont typeface="Arial"/>
              <a:buNone/>
            </a:pPr>
            <a:r>
              <a:t/>
            </a:r>
            <a:endParaRPr b="1" i="0" sz="2800" u="none" cap="none" strike="noStrike">
              <a:solidFill>
                <a:schemeClr val="dk1"/>
              </a:solidFill>
              <a:latin typeface="Calibri"/>
              <a:ea typeface="Calibri"/>
              <a:cs typeface="Calibri"/>
              <a:sym typeface="Calibri"/>
            </a:endParaRPr>
          </a:p>
          <a:p>
            <a:pPr indent="0" lvl="0" marL="0" marR="0" rtl="0" algn="l">
              <a:lnSpc>
                <a:spcPct val="90000"/>
              </a:lnSpc>
              <a:spcBef>
                <a:spcPts val="1000"/>
              </a:spcBef>
              <a:spcAft>
                <a:spcPts val="0"/>
              </a:spcAft>
              <a:buClr>
                <a:schemeClr val="dk1"/>
              </a:buClr>
              <a:buSzPct val="100000"/>
              <a:buFont typeface="Arial"/>
              <a:buNone/>
            </a:pPr>
            <a:r>
              <a:rPr b="1" i="0" lang="en-US" sz="2800" u="none" cap="none" strike="noStrike">
                <a:solidFill>
                  <a:schemeClr val="dk1"/>
                </a:solidFill>
                <a:latin typeface="Calibri"/>
                <a:ea typeface="Calibri"/>
                <a:cs typeface="Calibri"/>
                <a:sym typeface="Calibri"/>
              </a:rPr>
              <a:t>The English language has:-</a:t>
            </a:r>
            <a:endParaRPr b="0" i="0" sz="1400" u="none" cap="none" strike="noStrike">
              <a:solidFill>
                <a:srgbClr val="000000"/>
              </a:solidFill>
              <a:latin typeface="Arial"/>
              <a:ea typeface="Arial"/>
              <a:cs typeface="Arial"/>
              <a:sym typeface="Arial"/>
            </a:endParaRPr>
          </a:p>
          <a:p>
            <a:pPr indent="-64135" lvl="0" marL="228600" marR="0" rtl="0" algn="l">
              <a:lnSpc>
                <a:spcPct val="90000"/>
              </a:lnSpc>
              <a:spcBef>
                <a:spcPts val="1000"/>
              </a:spcBef>
              <a:spcAft>
                <a:spcPts val="0"/>
              </a:spcAft>
              <a:buClr>
                <a:schemeClr val="dk1"/>
              </a:buClr>
              <a:buSzPct val="100000"/>
              <a:buFont typeface="Arial"/>
              <a:buNone/>
            </a:pPr>
            <a:r>
              <a:t/>
            </a:r>
            <a:endParaRPr b="0" i="0" sz="2800" u="none" cap="none" strike="noStrike">
              <a:solidFill>
                <a:schemeClr val="dk1"/>
              </a:solidFill>
              <a:latin typeface="Calibri"/>
              <a:ea typeface="Calibri"/>
              <a:cs typeface="Calibri"/>
              <a:sym typeface="Calibri"/>
            </a:endParaRPr>
          </a:p>
          <a:p>
            <a:pPr indent="-228600" lvl="0" marL="228600" marR="0" rtl="0" algn="l">
              <a:lnSpc>
                <a:spcPct val="90000"/>
              </a:lnSpc>
              <a:spcBef>
                <a:spcPts val="1000"/>
              </a:spcBef>
              <a:spcAft>
                <a:spcPts val="0"/>
              </a:spcAft>
              <a:buClr>
                <a:schemeClr val="dk1"/>
              </a:buClr>
              <a:buSzPct val="100000"/>
              <a:buFont typeface="Arial"/>
              <a:buChar char="•"/>
            </a:pPr>
            <a:r>
              <a:rPr b="0" i="0" lang="en-US" sz="2800" u="none" cap="none" strike="noStrike">
                <a:solidFill>
                  <a:schemeClr val="dk1"/>
                </a:solidFill>
                <a:latin typeface="Calibri"/>
                <a:ea typeface="Calibri"/>
                <a:cs typeface="Calibri"/>
                <a:sym typeface="Calibri"/>
              </a:rPr>
              <a:t>26 letters</a:t>
            </a:r>
            <a:endParaRPr b="0" i="0" sz="1400" u="none" cap="none" strike="noStrike">
              <a:solidFill>
                <a:srgbClr val="000000"/>
              </a:solidFill>
              <a:latin typeface="Arial"/>
              <a:ea typeface="Arial"/>
              <a:cs typeface="Arial"/>
              <a:sym typeface="Arial"/>
            </a:endParaRPr>
          </a:p>
          <a:p>
            <a:pPr indent="-64135" lvl="0" marL="228600" marR="0" rtl="0" algn="l">
              <a:lnSpc>
                <a:spcPct val="90000"/>
              </a:lnSpc>
              <a:spcBef>
                <a:spcPts val="1000"/>
              </a:spcBef>
              <a:spcAft>
                <a:spcPts val="0"/>
              </a:spcAft>
              <a:buClr>
                <a:schemeClr val="dk1"/>
              </a:buClr>
              <a:buSzPct val="100000"/>
              <a:buFont typeface="Arial"/>
              <a:buNone/>
            </a:pPr>
            <a:r>
              <a:t/>
            </a:r>
            <a:endParaRPr b="0" i="0" sz="2800" u="none" cap="none" strike="noStrike">
              <a:solidFill>
                <a:schemeClr val="dk1"/>
              </a:solidFill>
              <a:latin typeface="Calibri"/>
              <a:ea typeface="Calibri"/>
              <a:cs typeface="Calibri"/>
              <a:sym typeface="Calibri"/>
            </a:endParaRPr>
          </a:p>
          <a:p>
            <a:pPr indent="-228600" lvl="0" marL="228600" marR="0" rtl="0" algn="l">
              <a:lnSpc>
                <a:spcPct val="90000"/>
              </a:lnSpc>
              <a:spcBef>
                <a:spcPts val="1000"/>
              </a:spcBef>
              <a:spcAft>
                <a:spcPts val="0"/>
              </a:spcAft>
              <a:buClr>
                <a:schemeClr val="dk1"/>
              </a:buClr>
              <a:buSzPct val="100000"/>
              <a:buFont typeface="Arial"/>
              <a:buChar char="•"/>
            </a:pPr>
            <a:r>
              <a:rPr b="0" i="0" lang="en-US" sz="2800" u="none" cap="none" strike="noStrike">
                <a:solidFill>
                  <a:schemeClr val="dk1"/>
                </a:solidFill>
                <a:latin typeface="Calibri"/>
                <a:ea typeface="Calibri"/>
                <a:cs typeface="Calibri"/>
                <a:sym typeface="Calibri"/>
              </a:rPr>
              <a:t>44 sounds</a:t>
            </a:r>
            <a:endParaRPr b="0" i="0" sz="1400" u="none" cap="none" strike="noStrike">
              <a:solidFill>
                <a:srgbClr val="000000"/>
              </a:solidFill>
              <a:latin typeface="Arial"/>
              <a:ea typeface="Arial"/>
              <a:cs typeface="Arial"/>
              <a:sym typeface="Arial"/>
            </a:endParaRPr>
          </a:p>
          <a:p>
            <a:pPr indent="0" lvl="0" marL="0" marR="0" rtl="0" algn="l">
              <a:lnSpc>
                <a:spcPct val="90000"/>
              </a:lnSpc>
              <a:spcBef>
                <a:spcPts val="1000"/>
              </a:spcBef>
              <a:spcAft>
                <a:spcPts val="0"/>
              </a:spcAft>
              <a:buClr>
                <a:schemeClr val="dk1"/>
              </a:buClr>
              <a:buSzPct val="100000"/>
              <a:buFont typeface="Arial"/>
              <a:buNone/>
            </a:pPr>
            <a:r>
              <a:t/>
            </a:r>
            <a:endParaRPr b="0" i="0" sz="2800" u="none" cap="none" strike="noStrike">
              <a:solidFill>
                <a:schemeClr val="dk1"/>
              </a:solidFill>
              <a:latin typeface="Calibri"/>
              <a:ea typeface="Calibri"/>
              <a:cs typeface="Calibri"/>
              <a:sym typeface="Calibri"/>
            </a:endParaRPr>
          </a:p>
          <a:p>
            <a:pPr indent="-228600" lvl="0" marL="228600" marR="0" rtl="0" algn="l">
              <a:lnSpc>
                <a:spcPct val="90000"/>
              </a:lnSpc>
              <a:spcBef>
                <a:spcPts val="1000"/>
              </a:spcBef>
              <a:spcAft>
                <a:spcPts val="0"/>
              </a:spcAft>
              <a:buClr>
                <a:schemeClr val="dk1"/>
              </a:buClr>
              <a:buSzPct val="100000"/>
              <a:buFont typeface="Arial"/>
              <a:buChar char="•"/>
            </a:pPr>
            <a:r>
              <a:rPr b="0" i="0" lang="en-US" sz="2800" u="none" cap="none" strike="noStrike">
                <a:solidFill>
                  <a:schemeClr val="dk1"/>
                </a:solidFill>
                <a:latin typeface="Calibri"/>
                <a:ea typeface="Calibri"/>
                <a:cs typeface="Calibri"/>
                <a:sym typeface="Calibri"/>
              </a:rPr>
              <a:t>Over 100 different ways to spell</a:t>
            </a:r>
            <a:endParaRPr b="0" i="0" sz="1400" u="none" cap="none" strike="noStrike">
              <a:solidFill>
                <a:srgbClr val="000000"/>
              </a:solidFill>
              <a:latin typeface="Arial"/>
              <a:ea typeface="Arial"/>
              <a:cs typeface="Arial"/>
              <a:sym typeface="Arial"/>
            </a:endParaRPr>
          </a:p>
          <a:p>
            <a:pPr indent="0" lvl="0" marL="0" marR="0" rtl="0" algn="l">
              <a:lnSpc>
                <a:spcPct val="90000"/>
              </a:lnSpc>
              <a:spcBef>
                <a:spcPts val="1000"/>
              </a:spcBef>
              <a:spcAft>
                <a:spcPts val="0"/>
              </a:spcAft>
              <a:buClr>
                <a:schemeClr val="dk1"/>
              </a:buClr>
              <a:buSzPct val="100000"/>
              <a:buFont typeface="Arial"/>
              <a:buNone/>
            </a:pPr>
            <a:r>
              <a:rPr b="0" i="0" lang="en-US" sz="2800" u="none" cap="none" strike="noStrike">
                <a:solidFill>
                  <a:schemeClr val="dk1"/>
                </a:solidFill>
                <a:latin typeface="Calibri"/>
                <a:ea typeface="Calibri"/>
                <a:cs typeface="Calibri"/>
                <a:sym typeface="Calibri"/>
              </a:rPr>
              <a:t>    those sounds!</a:t>
            </a:r>
            <a:endParaRPr b="0" i="0" sz="1400" u="none" cap="none" strike="noStrike">
              <a:solidFill>
                <a:srgbClr val="000000"/>
              </a:solidFill>
              <a:latin typeface="Arial"/>
              <a:ea typeface="Arial"/>
              <a:cs typeface="Arial"/>
              <a:sym typeface="Arial"/>
            </a:endParaRPr>
          </a:p>
        </p:txBody>
      </p:sp>
      <p:pic>
        <p:nvPicPr>
          <p:cNvPr id="106" name="Google Shape;106;p8"/>
          <p:cNvPicPr preferRelativeResize="0"/>
          <p:nvPr/>
        </p:nvPicPr>
        <p:blipFill rotWithShape="1">
          <a:blip r:embed="rId3">
            <a:alphaModFix/>
          </a:blip>
          <a:srcRect b="0" l="0" r="0" t="0"/>
          <a:stretch/>
        </p:blipFill>
        <p:spPr>
          <a:xfrm>
            <a:off x="6964586" y="2780928"/>
            <a:ext cx="4128276" cy="312322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11"/>
          <p:cNvSpPr txBox="1"/>
          <p:nvPr>
            <p:ph type="title"/>
          </p:nvPr>
        </p:nvSpPr>
        <p:spPr>
          <a:xfrm>
            <a:off x="479376" y="332656"/>
            <a:ext cx="9793088" cy="1152128"/>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US"/>
              <a:t>Terminology </a:t>
            </a:r>
            <a:endParaRPr/>
          </a:p>
        </p:txBody>
      </p:sp>
      <p:sp>
        <p:nvSpPr>
          <p:cNvPr id="112" name="Google Shape;112;p11"/>
          <p:cNvSpPr/>
          <p:nvPr/>
        </p:nvSpPr>
        <p:spPr>
          <a:xfrm>
            <a:off x="623392" y="2132856"/>
            <a:ext cx="4608512" cy="720080"/>
          </a:xfrm>
          <a:prstGeom prst="roundRect">
            <a:avLst>
              <a:gd fmla="val 16667" name="adj"/>
            </a:avLst>
          </a:prstGeom>
          <a:solidFill>
            <a:schemeClr val="accent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000"/>
              <a:buFont typeface="Arial"/>
              <a:buNone/>
            </a:pPr>
            <a:r>
              <a:rPr b="1" i="0" lang="en-US" sz="3000" u="none" cap="none" strike="noStrike">
                <a:solidFill>
                  <a:schemeClr val="lt1"/>
                </a:solidFill>
                <a:latin typeface="Calibri"/>
                <a:ea typeface="Calibri"/>
                <a:cs typeface="Calibri"/>
                <a:sym typeface="Calibri"/>
              </a:rPr>
              <a:t>Phoneme</a:t>
            </a:r>
            <a:endParaRPr b="0" i="0" sz="1400" u="none" cap="none" strike="noStrike">
              <a:solidFill>
                <a:srgbClr val="000000"/>
              </a:solidFill>
              <a:latin typeface="Arial"/>
              <a:ea typeface="Arial"/>
              <a:cs typeface="Arial"/>
              <a:sym typeface="Arial"/>
            </a:endParaRPr>
          </a:p>
        </p:txBody>
      </p:sp>
      <p:sp>
        <p:nvSpPr>
          <p:cNvPr id="113" name="Google Shape;113;p11"/>
          <p:cNvSpPr/>
          <p:nvPr/>
        </p:nvSpPr>
        <p:spPr>
          <a:xfrm>
            <a:off x="6888088" y="2103647"/>
            <a:ext cx="4608512" cy="720080"/>
          </a:xfrm>
          <a:prstGeom prst="roundRect">
            <a:avLst>
              <a:gd fmla="val 16667" name="adj"/>
            </a:avLst>
          </a:prstGeom>
          <a:solidFill>
            <a:schemeClr val="accent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000"/>
              <a:buFont typeface="Arial"/>
              <a:buNone/>
            </a:pPr>
            <a:r>
              <a:rPr b="1" i="0" lang="en-US" sz="3000" u="none" cap="none" strike="noStrike">
                <a:solidFill>
                  <a:schemeClr val="lt1"/>
                </a:solidFill>
                <a:latin typeface="Calibri"/>
                <a:ea typeface="Calibri"/>
                <a:cs typeface="Calibri"/>
                <a:sym typeface="Calibri"/>
              </a:rPr>
              <a:t>Split vowel digraph </a:t>
            </a:r>
            <a:endParaRPr b="0" i="0" sz="1400" u="none" cap="none" strike="noStrike">
              <a:solidFill>
                <a:srgbClr val="000000"/>
              </a:solidFill>
              <a:latin typeface="Arial"/>
              <a:ea typeface="Arial"/>
              <a:cs typeface="Arial"/>
              <a:sym typeface="Arial"/>
            </a:endParaRPr>
          </a:p>
        </p:txBody>
      </p:sp>
      <p:sp>
        <p:nvSpPr>
          <p:cNvPr id="114" name="Google Shape;114;p11"/>
          <p:cNvSpPr/>
          <p:nvPr/>
        </p:nvSpPr>
        <p:spPr>
          <a:xfrm>
            <a:off x="623392" y="3111759"/>
            <a:ext cx="4608512" cy="720080"/>
          </a:xfrm>
          <a:prstGeom prst="roundRect">
            <a:avLst>
              <a:gd fmla="val 16667" name="adj"/>
            </a:avLst>
          </a:prstGeom>
          <a:solidFill>
            <a:schemeClr val="accent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000"/>
              <a:buFont typeface="Arial"/>
              <a:buNone/>
            </a:pPr>
            <a:r>
              <a:rPr b="1" i="0" lang="en-US" sz="3000" u="none" cap="none" strike="noStrike">
                <a:solidFill>
                  <a:schemeClr val="lt1"/>
                </a:solidFill>
                <a:latin typeface="Calibri"/>
                <a:ea typeface="Calibri"/>
                <a:cs typeface="Calibri"/>
                <a:sym typeface="Calibri"/>
              </a:rPr>
              <a:t>Grapheme</a:t>
            </a:r>
            <a:endParaRPr b="0" i="0" sz="1400" u="none" cap="none" strike="noStrike">
              <a:solidFill>
                <a:srgbClr val="000000"/>
              </a:solidFill>
              <a:latin typeface="Arial"/>
              <a:ea typeface="Arial"/>
              <a:cs typeface="Arial"/>
              <a:sym typeface="Arial"/>
            </a:endParaRPr>
          </a:p>
        </p:txBody>
      </p:sp>
      <p:sp>
        <p:nvSpPr>
          <p:cNvPr id="115" name="Google Shape;115;p11"/>
          <p:cNvSpPr/>
          <p:nvPr/>
        </p:nvSpPr>
        <p:spPr>
          <a:xfrm>
            <a:off x="6888088" y="3082550"/>
            <a:ext cx="4608512" cy="720080"/>
          </a:xfrm>
          <a:prstGeom prst="roundRect">
            <a:avLst>
              <a:gd fmla="val 16667" name="adj"/>
            </a:avLst>
          </a:prstGeom>
          <a:solidFill>
            <a:schemeClr val="accent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000"/>
              <a:buFont typeface="Arial"/>
              <a:buNone/>
            </a:pPr>
            <a:r>
              <a:rPr b="1" i="0" lang="en-US" sz="3000" u="none" cap="none" strike="noStrike">
                <a:solidFill>
                  <a:schemeClr val="lt1"/>
                </a:solidFill>
                <a:latin typeface="Calibri"/>
                <a:ea typeface="Calibri"/>
                <a:cs typeface="Calibri"/>
                <a:sym typeface="Calibri"/>
              </a:rPr>
              <a:t>Blend </a:t>
            </a:r>
            <a:endParaRPr b="0" i="0" sz="1400" u="none" cap="none" strike="noStrike">
              <a:solidFill>
                <a:srgbClr val="000000"/>
              </a:solidFill>
              <a:latin typeface="Arial"/>
              <a:ea typeface="Arial"/>
              <a:cs typeface="Arial"/>
              <a:sym typeface="Arial"/>
            </a:endParaRPr>
          </a:p>
        </p:txBody>
      </p:sp>
      <p:sp>
        <p:nvSpPr>
          <p:cNvPr id="116" name="Google Shape;116;p11"/>
          <p:cNvSpPr/>
          <p:nvPr/>
        </p:nvSpPr>
        <p:spPr>
          <a:xfrm>
            <a:off x="625082" y="4119871"/>
            <a:ext cx="4608512" cy="720080"/>
          </a:xfrm>
          <a:prstGeom prst="roundRect">
            <a:avLst>
              <a:gd fmla="val 16667" name="adj"/>
            </a:avLst>
          </a:prstGeom>
          <a:solidFill>
            <a:schemeClr val="accent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000"/>
              <a:buFont typeface="Arial"/>
              <a:buNone/>
            </a:pPr>
            <a:r>
              <a:rPr b="1" i="0" lang="en-US" sz="3000" u="none" cap="none" strike="noStrike">
                <a:solidFill>
                  <a:schemeClr val="lt1"/>
                </a:solidFill>
                <a:latin typeface="Calibri"/>
                <a:ea typeface="Calibri"/>
                <a:cs typeface="Calibri"/>
                <a:sym typeface="Calibri"/>
              </a:rPr>
              <a:t>Digraph</a:t>
            </a:r>
            <a:endParaRPr b="0" i="0" sz="1400" u="none" cap="none" strike="noStrike">
              <a:solidFill>
                <a:srgbClr val="000000"/>
              </a:solidFill>
              <a:latin typeface="Arial"/>
              <a:ea typeface="Arial"/>
              <a:cs typeface="Arial"/>
              <a:sym typeface="Arial"/>
            </a:endParaRPr>
          </a:p>
        </p:txBody>
      </p:sp>
      <p:sp>
        <p:nvSpPr>
          <p:cNvPr id="117" name="Google Shape;117;p11"/>
          <p:cNvSpPr/>
          <p:nvPr/>
        </p:nvSpPr>
        <p:spPr>
          <a:xfrm>
            <a:off x="6889778" y="4090662"/>
            <a:ext cx="4608512" cy="720080"/>
          </a:xfrm>
          <a:prstGeom prst="roundRect">
            <a:avLst>
              <a:gd fmla="val 16667" name="adj"/>
            </a:avLst>
          </a:prstGeom>
          <a:solidFill>
            <a:schemeClr val="accent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000"/>
              <a:buFont typeface="Arial"/>
              <a:buNone/>
            </a:pPr>
            <a:r>
              <a:rPr b="1" i="0" lang="en-US" sz="3000" u="none" cap="none" strike="noStrike">
                <a:solidFill>
                  <a:schemeClr val="lt1"/>
                </a:solidFill>
                <a:latin typeface="Calibri"/>
                <a:ea typeface="Calibri"/>
                <a:cs typeface="Calibri"/>
                <a:sym typeface="Calibri"/>
              </a:rPr>
              <a:t>Segment</a:t>
            </a:r>
            <a:endParaRPr b="0" i="0" sz="1400" u="none" cap="none" strike="noStrike">
              <a:solidFill>
                <a:srgbClr val="000000"/>
              </a:solidFill>
              <a:latin typeface="Arial"/>
              <a:ea typeface="Arial"/>
              <a:cs typeface="Arial"/>
              <a:sym typeface="Arial"/>
            </a:endParaRPr>
          </a:p>
        </p:txBody>
      </p:sp>
      <p:sp>
        <p:nvSpPr>
          <p:cNvPr id="118" name="Google Shape;118;p11"/>
          <p:cNvSpPr/>
          <p:nvPr/>
        </p:nvSpPr>
        <p:spPr>
          <a:xfrm>
            <a:off x="623392" y="5127171"/>
            <a:ext cx="4608512" cy="720080"/>
          </a:xfrm>
          <a:prstGeom prst="roundRect">
            <a:avLst>
              <a:gd fmla="val 16667" name="adj"/>
            </a:avLst>
          </a:prstGeom>
          <a:solidFill>
            <a:schemeClr val="accent3"/>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000"/>
              <a:buFont typeface="Arial"/>
              <a:buNone/>
            </a:pPr>
            <a:r>
              <a:rPr b="1" i="0" lang="en-US" sz="3000" u="none" cap="none" strike="noStrike">
                <a:solidFill>
                  <a:schemeClr val="lt1"/>
                </a:solidFill>
                <a:latin typeface="Calibri"/>
                <a:ea typeface="Calibri"/>
                <a:cs typeface="Calibri"/>
                <a:sym typeface="Calibri"/>
              </a:rPr>
              <a:t>Trigraph</a:t>
            </a:r>
            <a:endParaRPr b="0" i="0" sz="1400" u="none" cap="none" strike="noStrike">
              <a:solidFill>
                <a:srgbClr val="000000"/>
              </a:solidFill>
              <a:latin typeface="Arial"/>
              <a:ea typeface="Arial"/>
              <a:cs typeface="Arial"/>
              <a:sym typeface="Arial"/>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9"/>
          <p:cNvSpPr txBox="1"/>
          <p:nvPr>
            <p:ph type="title"/>
          </p:nvPr>
        </p:nvSpPr>
        <p:spPr>
          <a:xfrm>
            <a:off x="551384" y="27856"/>
            <a:ext cx="9793088" cy="1152128"/>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US"/>
              <a:t>Teaching order – Year R  </a:t>
            </a:r>
            <a:endParaRPr/>
          </a:p>
        </p:txBody>
      </p:sp>
      <p:pic>
        <p:nvPicPr>
          <p:cNvPr id="124" name="Google Shape;124;p9"/>
          <p:cNvPicPr preferRelativeResize="0"/>
          <p:nvPr/>
        </p:nvPicPr>
        <p:blipFill rotWithShape="1">
          <a:blip r:embed="rId3">
            <a:alphaModFix/>
          </a:blip>
          <a:srcRect b="0" l="0" r="0" t="0"/>
          <a:stretch/>
        </p:blipFill>
        <p:spPr>
          <a:xfrm>
            <a:off x="855135" y="1179984"/>
            <a:ext cx="3888544" cy="5452325"/>
          </a:xfrm>
          <a:prstGeom prst="rect">
            <a:avLst/>
          </a:prstGeom>
          <a:noFill/>
          <a:ln>
            <a:noFill/>
          </a:ln>
        </p:spPr>
      </p:pic>
      <p:pic>
        <p:nvPicPr>
          <p:cNvPr id="125" name="Google Shape;125;p9"/>
          <p:cNvPicPr preferRelativeResize="0"/>
          <p:nvPr/>
        </p:nvPicPr>
        <p:blipFill rotWithShape="1">
          <a:blip r:embed="rId4">
            <a:alphaModFix/>
          </a:blip>
          <a:srcRect b="0" l="0" r="0" t="0"/>
          <a:stretch/>
        </p:blipFill>
        <p:spPr>
          <a:xfrm>
            <a:off x="5883111" y="1275513"/>
            <a:ext cx="3888544" cy="5389385"/>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pic>
        <p:nvPicPr>
          <p:cNvPr id="130" name="Google Shape;130;g156c4359d1d_0_71"/>
          <p:cNvPicPr preferRelativeResize="0"/>
          <p:nvPr/>
        </p:nvPicPr>
        <p:blipFill rotWithShape="1">
          <a:blip r:embed="rId3">
            <a:alphaModFix/>
          </a:blip>
          <a:srcRect b="79715" l="0" r="0" t="5751"/>
          <a:stretch/>
        </p:blipFill>
        <p:spPr>
          <a:xfrm>
            <a:off x="712895" y="2245359"/>
            <a:ext cx="10519002" cy="214376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pic>
        <p:nvPicPr>
          <p:cNvPr id="135" name="Google Shape;135;g156c4359d1d_0_12"/>
          <p:cNvPicPr preferRelativeResize="0"/>
          <p:nvPr/>
        </p:nvPicPr>
        <p:blipFill rotWithShape="1">
          <a:blip r:embed="rId3">
            <a:alphaModFix/>
          </a:blip>
          <a:srcRect b="0" l="0" r="0" t="0"/>
          <a:stretch/>
        </p:blipFill>
        <p:spPr>
          <a:xfrm>
            <a:off x="437997" y="628566"/>
            <a:ext cx="4435717" cy="5359425"/>
          </a:xfrm>
          <a:prstGeom prst="rect">
            <a:avLst/>
          </a:prstGeom>
          <a:noFill/>
          <a:ln>
            <a:noFill/>
          </a:ln>
        </p:spPr>
      </p:pic>
      <p:pic>
        <p:nvPicPr>
          <p:cNvPr id="136" name="Google Shape;136;g156c4359d1d_0_12"/>
          <p:cNvPicPr preferRelativeResize="0"/>
          <p:nvPr/>
        </p:nvPicPr>
        <p:blipFill rotWithShape="1">
          <a:blip r:embed="rId4">
            <a:alphaModFix/>
          </a:blip>
          <a:srcRect b="0" l="0" r="0" t="0"/>
          <a:stretch/>
        </p:blipFill>
        <p:spPr>
          <a:xfrm>
            <a:off x="5421478" y="549296"/>
            <a:ext cx="4170275" cy="543869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pic>
        <p:nvPicPr>
          <p:cNvPr id="141" name="Google Shape;141;g156c4359d1d_0_19"/>
          <p:cNvPicPr preferRelativeResize="0"/>
          <p:nvPr/>
        </p:nvPicPr>
        <p:blipFill rotWithShape="1">
          <a:blip r:embed="rId3">
            <a:alphaModFix/>
          </a:blip>
          <a:srcRect b="0" l="0" r="0" t="0"/>
          <a:stretch/>
        </p:blipFill>
        <p:spPr>
          <a:xfrm>
            <a:off x="5318575" y="319088"/>
            <a:ext cx="4829175" cy="6219825"/>
          </a:xfrm>
          <a:prstGeom prst="rect">
            <a:avLst/>
          </a:prstGeom>
          <a:noFill/>
          <a:ln>
            <a:noFill/>
          </a:ln>
        </p:spPr>
      </p:pic>
      <p:pic>
        <p:nvPicPr>
          <p:cNvPr id="142" name="Google Shape;142;g156c4359d1d_0_19"/>
          <p:cNvPicPr preferRelativeResize="0"/>
          <p:nvPr/>
        </p:nvPicPr>
        <p:blipFill rotWithShape="1">
          <a:blip r:embed="rId4">
            <a:alphaModFix/>
          </a:blip>
          <a:srcRect b="0" l="0" r="0" t="0"/>
          <a:stretch/>
        </p:blipFill>
        <p:spPr>
          <a:xfrm>
            <a:off x="520548" y="227648"/>
            <a:ext cx="4567270" cy="5614352"/>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pic>
        <p:nvPicPr>
          <p:cNvPr id="147" name="Google Shape;147;g156c4359d1d_0_26"/>
          <p:cNvPicPr preferRelativeResize="0"/>
          <p:nvPr/>
        </p:nvPicPr>
        <p:blipFill rotWithShape="1">
          <a:blip r:embed="rId3">
            <a:alphaModFix/>
          </a:blip>
          <a:srcRect b="0" l="0" r="0" t="0"/>
          <a:stretch/>
        </p:blipFill>
        <p:spPr>
          <a:xfrm>
            <a:off x="484725" y="288350"/>
            <a:ext cx="5943601" cy="594360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0"/>
          <p:cNvSpPr txBox="1"/>
          <p:nvPr>
            <p:ph type="title"/>
          </p:nvPr>
        </p:nvSpPr>
        <p:spPr>
          <a:xfrm>
            <a:off x="479376" y="332656"/>
            <a:ext cx="9793088" cy="1152128"/>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US"/>
              <a:t>Blending to read words</a:t>
            </a:r>
            <a:endParaRPr/>
          </a:p>
        </p:txBody>
      </p:sp>
      <p:pic>
        <p:nvPicPr>
          <p:cNvPr descr="How we teach blending" id="153" name="Google Shape;153;p10"/>
          <p:cNvPicPr preferRelativeResize="0"/>
          <p:nvPr/>
        </p:nvPicPr>
        <p:blipFill rotWithShape="1">
          <a:blip r:embed="rId3">
            <a:alphaModFix/>
          </a:blip>
          <a:srcRect b="0" l="0" r="0" t="0"/>
          <a:stretch/>
        </p:blipFill>
        <p:spPr>
          <a:xfrm>
            <a:off x="2510729" y="1844824"/>
            <a:ext cx="7170541" cy="4051356"/>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3"/>
                                        </p:tgtEl>
                                        <p:attrNameLst>
                                          <p:attrName>style.visibility</p:attrName>
                                        </p:attrNameLst>
                                      </p:cBhvr>
                                      <p:to>
                                        <p:strVal val="visible"/>
                                      </p:to>
                                    </p:set>
                                    <p:animEffect filter="fade" transition="in">
                                      <p:cBhvr>
                                        <p:cTn dur="1"/>
                                        <p:tgtEl>
                                          <p:spTgt spid="15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29"/>
          <p:cNvSpPr txBox="1"/>
          <p:nvPr>
            <p:ph idx="1" type="body"/>
          </p:nvPr>
        </p:nvSpPr>
        <p:spPr>
          <a:xfrm>
            <a:off x="479376" y="1916832"/>
            <a:ext cx="11161240" cy="439248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595959"/>
              </a:buClr>
              <a:buSzPts val="2800"/>
              <a:buNone/>
            </a:pPr>
            <a:r>
              <a:t/>
            </a:r>
            <a:endParaRPr/>
          </a:p>
        </p:txBody>
      </p:sp>
      <p:sp>
        <p:nvSpPr>
          <p:cNvPr id="159" name="Google Shape;159;p29"/>
          <p:cNvSpPr txBox="1"/>
          <p:nvPr>
            <p:ph type="title"/>
          </p:nvPr>
        </p:nvSpPr>
        <p:spPr>
          <a:xfrm>
            <a:off x="479376" y="332656"/>
            <a:ext cx="9793088" cy="1152128"/>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US"/>
              <a:t>Supporting your child with phonics</a:t>
            </a:r>
            <a:endParaRPr/>
          </a:p>
        </p:txBody>
      </p:sp>
      <p:pic>
        <p:nvPicPr>
          <p:cNvPr descr="Graphical user interface, application, Teams&#10;&#10;Description automatically generated" id="160" name="Google Shape;160;p29">
            <a:hlinkClick r:id="rId3"/>
          </p:cNvPr>
          <p:cNvPicPr preferRelativeResize="0"/>
          <p:nvPr/>
        </p:nvPicPr>
        <p:blipFill rotWithShape="1">
          <a:blip r:embed="rId4">
            <a:alphaModFix/>
          </a:blip>
          <a:srcRect b="0" l="0" r="67270" t="0"/>
          <a:stretch/>
        </p:blipFill>
        <p:spPr>
          <a:xfrm>
            <a:off x="535496" y="2465288"/>
            <a:ext cx="3616288" cy="3556000"/>
          </a:xfrm>
          <a:prstGeom prst="rect">
            <a:avLst/>
          </a:prstGeom>
          <a:noFill/>
          <a:ln>
            <a:noFill/>
          </a:ln>
        </p:spPr>
      </p:pic>
      <p:pic>
        <p:nvPicPr>
          <p:cNvPr descr="Graphical user interface, application, Teams&#10;&#10;Description automatically generated" id="161" name="Google Shape;161;p29">
            <a:hlinkClick r:id="rId5"/>
          </p:cNvPr>
          <p:cNvPicPr preferRelativeResize="0"/>
          <p:nvPr/>
        </p:nvPicPr>
        <p:blipFill rotWithShape="1">
          <a:blip r:embed="rId4">
            <a:alphaModFix/>
          </a:blip>
          <a:srcRect b="-4084" l="33237" r="34033" t="4085"/>
          <a:stretch/>
        </p:blipFill>
        <p:spPr>
          <a:xfrm>
            <a:off x="4207904" y="2609304"/>
            <a:ext cx="3616288" cy="3556000"/>
          </a:xfrm>
          <a:prstGeom prst="rect">
            <a:avLst/>
          </a:prstGeom>
          <a:noFill/>
          <a:ln>
            <a:noFill/>
          </a:ln>
        </p:spPr>
      </p:pic>
      <p:pic>
        <p:nvPicPr>
          <p:cNvPr descr="Graphical user interface, application, Teams&#10;&#10;Description automatically generated" id="162" name="Google Shape;162;p29">
            <a:hlinkClick r:id="rId6"/>
          </p:cNvPr>
          <p:cNvPicPr preferRelativeResize="0"/>
          <p:nvPr/>
        </p:nvPicPr>
        <p:blipFill rotWithShape="1">
          <a:blip r:embed="rId4">
            <a:alphaModFix/>
          </a:blip>
          <a:srcRect b="0" l="66298" r="0" t="0"/>
          <a:stretch/>
        </p:blipFill>
        <p:spPr>
          <a:xfrm>
            <a:off x="7824192" y="2465288"/>
            <a:ext cx="3723723" cy="3556000"/>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12"/>
          <p:cNvSpPr txBox="1"/>
          <p:nvPr>
            <p:ph type="title"/>
          </p:nvPr>
        </p:nvSpPr>
        <p:spPr>
          <a:xfrm>
            <a:off x="479376" y="332656"/>
            <a:ext cx="9793088" cy="1152128"/>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US"/>
              <a:t>In Year 1 your child continues to learn the entire alphabetic code:</a:t>
            </a:r>
            <a:endParaRPr/>
          </a:p>
        </p:txBody>
      </p:sp>
      <p:pic>
        <p:nvPicPr>
          <p:cNvPr id="168" name="Google Shape;168;p12"/>
          <p:cNvPicPr preferRelativeResize="0"/>
          <p:nvPr/>
        </p:nvPicPr>
        <p:blipFill rotWithShape="1">
          <a:blip r:embed="rId3">
            <a:alphaModFix/>
          </a:blip>
          <a:srcRect b="0" l="0" r="0" t="0"/>
          <a:stretch/>
        </p:blipFill>
        <p:spPr>
          <a:xfrm>
            <a:off x="590450" y="1546559"/>
            <a:ext cx="4484141" cy="5068417"/>
          </a:xfrm>
          <a:prstGeom prst="rect">
            <a:avLst/>
          </a:prstGeom>
          <a:noFill/>
          <a:ln>
            <a:noFill/>
          </a:ln>
        </p:spPr>
      </p:pic>
      <p:pic>
        <p:nvPicPr>
          <p:cNvPr id="169" name="Google Shape;169;p12"/>
          <p:cNvPicPr preferRelativeResize="0"/>
          <p:nvPr/>
        </p:nvPicPr>
        <p:blipFill rotWithShape="1">
          <a:blip r:embed="rId4">
            <a:alphaModFix/>
          </a:blip>
          <a:srcRect b="0" l="0" r="0" t="0"/>
          <a:stretch/>
        </p:blipFill>
        <p:spPr>
          <a:xfrm>
            <a:off x="5468666" y="1546559"/>
            <a:ext cx="4998238" cy="5068416"/>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pic>
        <p:nvPicPr>
          <p:cNvPr id="174" name="Google Shape;174;g156c4359d1d_0_36"/>
          <p:cNvPicPr preferRelativeResize="0"/>
          <p:nvPr/>
        </p:nvPicPr>
        <p:blipFill rotWithShape="1">
          <a:blip r:embed="rId3">
            <a:alphaModFix/>
          </a:blip>
          <a:srcRect b="0" l="0" r="0" t="0"/>
          <a:stretch/>
        </p:blipFill>
        <p:spPr>
          <a:xfrm>
            <a:off x="499850" y="197700"/>
            <a:ext cx="4847601" cy="6177475"/>
          </a:xfrm>
          <a:prstGeom prst="rect">
            <a:avLst/>
          </a:prstGeom>
          <a:noFill/>
          <a:ln>
            <a:noFill/>
          </a:ln>
        </p:spPr>
      </p:pic>
      <p:pic>
        <p:nvPicPr>
          <p:cNvPr id="175" name="Google Shape;175;g156c4359d1d_0_36"/>
          <p:cNvPicPr preferRelativeResize="0"/>
          <p:nvPr/>
        </p:nvPicPr>
        <p:blipFill rotWithShape="1">
          <a:blip r:embed="rId4">
            <a:alphaModFix/>
          </a:blip>
          <a:srcRect b="0" l="0" r="0" t="0"/>
          <a:stretch/>
        </p:blipFill>
        <p:spPr>
          <a:xfrm>
            <a:off x="5575400" y="299400"/>
            <a:ext cx="4847599" cy="6259203"/>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pic>
        <p:nvPicPr>
          <p:cNvPr id="180" name="Google Shape;180;g156c4359d1d_0_45"/>
          <p:cNvPicPr preferRelativeResize="0"/>
          <p:nvPr/>
        </p:nvPicPr>
        <p:blipFill rotWithShape="1">
          <a:blip r:embed="rId3">
            <a:alphaModFix/>
          </a:blip>
          <a:srcRect b="0" l="0" r="0" t="0"/>
          <a:stretch/>
        </p:blipFill>
        <p:spPr>
          <a:xfrm>
            <a:off x="303450" y="152400"/>
            <a:ext cx="4938700" cy="6282650"/>
          </a:xfrm>
          <a:prstGeom prst="rect">
            <a:avLst/>
          </a:prstGeom>
          <a:noFill/>
          <a:ln>
            <a:noFill/>
          </a:ln>
        </p:spPr>
      </p:pic>
      <p:pic>
        <p:nvPicPr>
          <p:cNvPr id="181" name="Google Shape;181;g156c4359d1d_0_45"/>
          <p:cNvPicPr preferRelativeResize="0"/>
          <p:nvPr/>
        </p:nvPicPr>
        <p:blipFill rotWithShape="1">
          <a:blip r:embed="rId4">
            <a:alphaModFix/>
          </a:blip>
          <a:srcRect b="0" l="0" r="0" t="0"/>
          <a:stretch/>
        </p:blipFill>
        <p:spPr>
          <a:xfrm>
            <a:off x="5394550" y="152400"/>
            <a:ext cx="4210050" cy="421957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pic>
        <p:nvPicPr>
          <p:cNvPr id="186" name="Google Shape;186;p15"/>
          <p:cNvPicPr preferRelativeResize="0"/>
          <p:nvPr/>
        </p:nvPicPr>
        <p:blipFill rotWithShape="1">
          <a:blip r:embed="rId3">
            <a:alphaModFix/>
          </a:blip>
          <a:srcRect b="0" l="0" r="0" t="0"/>
          <a:stretch/>
        </p:blipFill>
        <p:spPr>
          <a:xfrm>
            <a:off x="2494137" y="1782133"/>
            <a:ext cx="3106041" cy="4444216"/>
          </a:xfrm>
          <a:prstGeom prst="rect">
            <a:avLst/>
          </a:prstGeom>
          <a:noFill/>
          <a:ln>
            <a:noFill/>
          </a:ln>
        </p:spPr>
      </p:pic>
      <p:pic>
        <p:nvPicPr>
          <p:cNvPr id="187" name="Google Shape;187;p15"/>
          <p:cNvPicPr preferRelativeResize="0"/>
          <p:nvPr/>
        </p:nvPicPr>
        <p:blipFill rotWithShape="1">
          <a:blip r:embed="rId4">
            <a:alphaModFix/>
          </a:blip>
          <a:srcRect b="0" l="0" r="0" t="0"/>
          <a:stretch/>
        </p:blipFill>
        <p:spPr>
          <a:xfrm>
            <a:off x="6400891" y="1758400"/>
            <a:ext cx="3118317" cy="4493324"/>
          </a:xfrm>
          <a:prstGeom prst="rect">
            <a:avLst/>
          </a:prstGeom>
          <a:noFill/>
          <a:ln>
            <a:noFill/>
          </a:ln>
        </p:spPr>
      </p:pic>
      <p:sp>
        <p:nvSpPr>
          <p:cNvPr id="188" name="Google Shape;188;p15"/>
          <p:cNvSpPr txBox="1"/>
          <p:nvPr>
            <p:ph type="title"/>
          </p:nvPr>
        </p:nvSpPr>
        <p:spPr>
          <a:xfrm>
            <a:off x="479376" y="332656"/>
            <a:ext cx="9793088" cy="1152128"/>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US"/>
              <a:t>Automaticity </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pic>
        <p:nvPicPr>
          <p:cNvPr id="193" name="Google Shape;193;p28"/>
          <p:cNvPicPr preferRelativeResize="0"/>
          <p:nvPr/>
        </p:nvPicPr>
        <p:blipFill rotWithShape="1">
          <a:blip r:embed="rId3">
            <a:alphaModFix/>
          </a:blip>
          <a:srcRect b="0" l="0" r="0" t="0"/>
          <a:stretch/>
        </p:blipFill>
        <p:spPr>
          <a:xfrm>
            <a:off x="1113539" y="875569"/>
            <a:ext cx="9964922" cy="5597903"/>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19"/>
          <p:cNvSpPr txBox="1"/>
          <p:nvPr>
            <p:ph type="title"/>
          </p:nvPr>
        </p:nvSpPr>
        <p:spPr>
          <a:xfrm>
            <a:off x="479376" y="332656"/>
            <a:ext cx="9793088" cy="1152128"/>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US"/>
              <a:t>Tricky words </a:t>
            </a:r>
            <a:endParaRPr/>
          </a:p>
        </p:txBody>
      </p:sp>
      <p:pic>
        <p:nvPicPr>
          <p:cNvPr id="199" name="Google Shape;199;p19"/>
          <p:cNvPicPr preferRelativeResize="0"/>
          <p:nvPr/>
        </p:nvPicPr>
        <p:blipFill rotWithShape="1">
          <a:blip r:embed="rId3">
            <a:alphaModFix/>
          </a:blip>
          <a:srcRect b="0" l="0" r="0" t="0"/>
          <a:stretch/>
        </p:blipFill>
        <p:spPr>
          <a:xfrm>
            <a:off x="1378724" y="1612461"/>
            <a:ext cx="8667314" cy="4979955"/>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pic>
        <p:nvPicPr>
          <p:cNvPr id="204" name="Google Shape;204;g156c4359d1d_0_52"/>
          <p:cNvPicPr preferRelativeResize="0"/>
          <p:nvPr/>
        </p:nvPicPr>
        <p:blipFill rotWithShape="1">
          <a:blip r:embed="rId3">
            <a:alphaModFix/>
          </a:blip>
          <a:srcRect b="0" l="0" r="0" t="0"/>
          <a:stretch/>
        </p:blipFill>
        <p:spPr>
          <a:xfrm>
            <a:off x="3566300" y="152400"/>
            <a:ext cx="4688468" cy="655320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pic>
        <p:nvPicPr>
          <p:cNvPr id="209" name="Google Shape;209;p13"/>
          <p:cNvPicPr preferRelativeResize="0"/>
          <p:nvPr/>
        </p:nvPicPr>
        <p:blipFill rotWithShape="1">
          <a:blip r:embed="rId3">
            <a:alphaModFix/>
          </a:blip>
          <a:srcRect b="0" l="0" r="0" t="0"/>
          <a:stretch/>
        </p:blipFill>
        <p:spPr>
          <a:xfrm>
            <a:off x="4065980" y="2045703"/>
            <a:ext cx="2010312" cy="2876414"/>
          </a:xfrm>
          <a:prstGeom prst="rect">
            <a:avLst/>
          </a:prstGeom>
          <a:noFill/>
          <a:ln>
            <a:noFill/>
          </a:ln>
        </p:spPr>
      </p:pic>
      <p:pic>
        <p:nvPicPr>
          <p:cNvPr id="210" name="Google Shape;210;p13"/>
          <p:cNvPicPr preferRelativeResize="0"/>
          <p:nvPr/>
        </p:nvPicPr>
        <p:blipFill rotWithShape="1">
          <a:blip r:embed="rId4">
            <a:alphaModFix/>
          </a:blip>
          <a:srcRect b="0" l="0" r="0" t="0"/>
          <a:stretch/>
        </p:blipFill>
        <p:spPr>
          <a:xfrm>
            <a:off x="571483" y="2045703"/>
            <a:ext cx="2057987" cy="2963819"/>
          </a:xfrm>
          <a:prstGeom prst="rect">
            <a:avLst/>
          </a:prstGeom>
          <a:noFill/>
          <a:ln>
            <a:noFill/>
          </a:ln>
        </p:spPr>
      </p:pic>
      <p:sp>
        <p:nvSpPr>
          <p:cNvPr id="211" name="Google Shape;211;p13"/>
          <p:cNvSpPr txBox="1"/>
          <p:nvPr>
            <p:ph type="title"/>
          </p:nvPr>
        </p:nvSpPr>
        <p:spPr>
          <a:xfrm>
            <a:off x="479376" y="332656"/>
            <a:ext cx="9793088" cy="1152128"/>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US"/>
              <a:t>How we make learning stick </a:t>
            </a:r>
            <a:endParaRPr/>
          </a:p>
        </p:txBody>
      </p:sp>
      <p:sp>
        <p:nvSpPr>
          <p:cNvPr id="212" name="Google Shape;212;p13"/>
          <p:cNvSpPr txBox="1"/>
          <p:nvPr>
            <p:ph idx="1" type="body"/>
          </p:nvPr>
        </p:nvSpPr>
        <p:spPr>
          <a:xfrm>
            <a:off x="2847253" y="2751060"/>
            <a:ext cx="1651150" cy="1675452"/>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070C0"/>
              </a:buClr>
              <a:buSzPts val="2800"/>
              <a:buNone/>
            </a:pPr>
            <a:r>
              <a:rPr lang="en-US">
                <a:solidFill>
                  <a:srgbClr val="0070C0"/>
                </a:solidFill>
              </a:rPr>
              <a:t>	</a:t>
            </a:r>
            <a:endParaRPr/>
          </a:p>
          <a:p>
            <a:pPr indent="0" lvl="0" marL="0" rtl="0" algn="l">
              <a:lnSpc>
                <a:spcPct val="90000"/>
              </a:lnSpc>
              <a:spcBef>
                <a:spcPts val="1000"/>
              </a:spcBef>
              <a:spcAft>
                <a:spcPts val="0"/>
              </a:spcAft>
              <a:buClr>
                <a:srgbClr val="0070C0"/>
              </a:buClr>
              <a:buSzPts val="2800"/>
              <a:buNone/>
            </a:pPr>
            <a:r>
              <a:rPr lang="en-US">
                <a:solidFill>
                  <a:srgbClr val="0070C0"/>
                </a:solidFill>
              </a:rPr>
              <a:t>	</a:t>
            </a:r>
            <a:endParaRPr/>
          </a:p>
          <a:p>
            <a:pPr indent="0" lvl="0" marL="0" rtl="0" algn="l">
              <a:lnSpc>
                <a:spcPct val="90000"/>
              </a:lnSpc>
              <a:spcBef>
                <a:spcPts val="1000"/>
              </a:spcBef>
              <a:spcAft>
                <a:spcPts val="0"/>
              </a:spcAft>
              <a:buClr>
                <a:srgbClr val="0070C0"/>
              </a:buClr>
              <a:buSzPts val="2800"/>
              <a:buNone/>
            </a:pPr>
            <a:r>
              <a:rPr lang="en-US">
                <a:solidFill>
                  <a:srgbClr val="0070C0"/>
                </a:solidFill>
              </a:rPr>
              <a:t>	</a:t>
            </a:r>
            <a:endParaRPr/>
          </a:p>
          <a:p>
            <a:pPr indent="0" lvl="0" marL="0" rtl="0" algn="l">
              <a:lnSpc>
                <a:spcPct val="90000"/>
              </a:lnSpc>
              <a:spcBef>
                <a:spcPts val="1000"/>
              </a:spcBef>
              <a:spcAft>
                <a:spcPts val="0"/>
              </a:spcAft>
              <a:buClr>
                <a:srgbClr val="0070C0"/>
              </a:buClr>
              <a:buSzPts val="2800"/>
              <a:buNone/>
            </a:pPr>
            <a:r>
              <a:rPr lang="en-US">
                <a:solidFill>
                  <a:srgbClr val="0070C0"/>
                </a:solidFill>
              </a:rPr>
              <a:t>	</a:t>
            </a:r>
            <a:endParaRPr/>
          </a:p>
          <a:p>
            <a:pPr indent="0" lvl="0" marL="0" rtl="0" algn="l">
              <a:lnSpc>
                <a:spcPct val="90000"/>
              </a:lnSpc>
              <a:spcBef>
                <a:spcPts val="1000"/>
              </a:spcBef>
              <a:spcAft>
                <a:spcPts val="0"/>
              </a:spcAft>
              <a:buClr>
                <a:srgbClr val="0070C0"/>
              </a:buClr>
              <a:buSzPts val="2800"/>
              <a:buNone/>
            </a:pPr>
            <a:r>
              <a:rPr lang="en-US">
                <a:solidFill>
                  <a:srgbClr val="0070C0"/>
                </a:solidFill>
              </a:rPr>
              <a:t>	</a:t>
            </a:r>
            <a:endParaRPr/>
          </a:p>
        </p:txBody>
      </p:sp>
      <p:pic>
        <p:nvPicPr>
          <p:cNvPr descr="A picture containing graphical user interface&#10;&#10;Description automatically generated" id="213" name="Google Shape;213;p13"/>
          <p:cNvPicPr preferRelativeResize="0"/>
          <p:nvPr/>
        </p:nvPicPr>
        <p:blipFill rotWithShape="1">
          <a:blip r:embed="rId5">
            <a:alphaModFix/>
          </a:blip>
          <a:srcRect b="0" l="0" r="0" t="0"/>
          <a:stretch/>
        </p:blipFill>
        <p:spPr>
          <a:xfrm>
            <a:off x="7826755" y="2339556"/>
            <a:ext cx="2730514" cy="1716914"/>
          </a:xfrm>
          <a:prstGeom prst="rect">
            <a:avLst/>
          </a:prstGeom>
          <a:noFill/>
          <a:ln>
            <a:noFill/>
          </a:ln>
        </p:spPr>
      </p:pic>
      <p:pic>
        <p:nvPicPr>
          <p:cNvPr descr="A picture containing text&#10;&#10;Description automatically generated" id="214" name="Google Shape;214;p13"/>
          <p:cNvPicPr preferRelativeResize="0"/>
          <p:nvPr/>
        </p:nvPicPr>
        <p:blipFill rotWithShape="1">
          <a:blip r:embed="rId6">
            <a:alphaModFix/>
          </a:blip>
          <a:srcRect b="0" l="0" r="0" t="0"/>
          <a:stretch/>
        </p:blipFill>
        <p:spPr>
          <a:xfrm>
            <a:off x="9120336" y="4221088"/>
            <a:ext cx="2730514" cy="1694565"/>
          </a:xfrm>
          <a:prstGeom prst="rect">
            <a:avLst/>
          </a:prstGeom>
          <a:noFill/>
          <a:ln>
            <a:noFill/>
          </a:ln>
        </p:spPr>
      </p:pic>
      <p:pic>
        <p:nvPicPr>
          <p:cNvPr id="215" name="Google Shape;215;p13"/>
          <p:cNvPicPr preferRelativeResize="0"/>
          <p:nvPr/>
        </p:nvPicPr>
        <p:blipFill rotWithShape="1">
          <a:blip r:embed="rId7">
            <a:alphaModFix/>
          </a:blip>
          <a:srcRect b="0" l="0" r="0" t="0"/>
          <a:stretch/>
        </p:blipFill>
        <p:spPr>
          <a:xfrm>
            <a:off x="5258850" y="3198013"/>
            <a:ext cx="2018257" cy="2908198"/>
          </a:xfrm>
          <a:prstGeom prst="rect">
            <a:avLst/>
          </a:prstGeom>
          <a:noFill/>
          <a:ln>
            <a:noFill/>
          </a:ln>
        </p:spPr>
      </p:pic>
      <p:pic>
        <p:nvPicPr>
          <p:cNvPr id="216" name="Google Shape;216;p13"/>
          <p:cNvPicPr preferRelativeResize="0"/>
          <p:nvPr/>
        </p:nvPicPr>
        <p:blipFill rotWithShape="1">
          <a:blip r:embed="rId8">
            <a:alphaModFix/>
          </a:blip>
          <a:srcRect b="0" l="0" r="0" t="0"/>
          <a:stretch/>
        </p:blipFill>
        <p:spPr>
          <a:xfrm>
            <a:off x="1845033" y="3221851"/>
            <a:ext cx="2050041" cy="2884360"/>
          </a:xfrm>
          <a:prstGeom prst="rect">
            <a:avLst/>
          </a:prstGeom>
          <a:noFill/>
          <a:ln>
            <a:noFill/>
          </a:ln>
        </p:spPr>
      </p:pic>
      <p:pic>
        <p:nvPicPr>
          <p:cNvPr id="217" name="Google Shape;217;p13"/>
          <p:cNvPicPr preferRelativeResize="0"/>
          <p:nvPr/>
        </p:nvPicPr>
        <p:blipFill rotWithShape="1">
          <a:blip r:embed="rId9">
            <a:alphaModFix/>
          </a:blip>
          <a:srcRect b="0" l="0" r="0" t="0"/>
          <a:stretch/>
        </p:blipFill>
        <p:spPr>
          <a:xfrm>
            <a:off x="6801957" y="252242"/>
            <a:ext cx="1874683" cy="2591025"/>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20"/>
          <p:cNvSpPr txBox="1"/>
          <p:nvPr/>
        </p:nvSpPr>
        <p:spPr>
          <a:xfrm>
            <a:off x="0" y="2780928"/>
            <a:ext cx="12191999" cy="109260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6500"/>
              <a:buFont typeface="Arial"/>
              <a:buNone/>
            </a:pPr>
            <a:r>
              <a:rPr b="1" i="0" lang="en-US" sz="6500" u="none" cap="none" strike="noStrike">
                <a:solidFill>
                  <a:schemeClr val="lt1"/>
                </a:solidFill>
                <a:latin typeface="Calibri"/>
                <a:ea typeface="Calibri"/>
                <a:cs typeface="Calibri"/>
                <a:sym typeface="Calibri"/>
              </a:rPr>
              <a:t>Reading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21"/>
          <p:cNvSpPr txBox="1"/>
          <p:nvPr>
            <p:ph idx="1" type="body"/>
          </p:nvPr>
        </p:nvSpPr>
        <p:spPr>
          <a:xfrm>
            <a:off x="479376" y="2556242"/>
            <a:ext cx="5616624" cy="339303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2"/>
              </a:buClr>
              <a:buSzPts val="2800"/>
              <a:buNone/>
            </a:pPr>
            <a:r>
              <a:rPr b="1" lang="en-US">
                <a:solidFill>
                  <a:schemeClr val="dk2"/>
                </a:solidFill>
              </a:rPr>
              <a:t>Reading practice sessions are: </a:t>
            </a:r>
            <a:endParaRPr/>
          </a:p>
          <a:p>
            <a:pPr indent="-228600" lvl="0" marL="228600" rtl="0" algn="l">
              <a:lnSpc>
                <a:spcPct val="90000"/>
              </a:lnSpc>
              <a:spcBef>
                <a:spcPts val="1000"/>
              </a:spcBef>
              <a:spcAft>
                <a:spcPts val="0"/>
              </a:spcAft>
              <a:buClr>
                <a:schemeClr val="dk1"/>
              </a:buClr>
              <a:buSzPts val="2800"/>
              <a:buChar char="•"/>
            </a:pPr>
            <a:r>
              <a:rPr lang="en-US">
                <a:solidFill>
                  <a:schemeClr val="dk1"/>
                </a:solidFill>
              </a:rPr>
              <a:t>timetabled three times a week </a:t>
            </a:r>
            <a:endParaRPr/>
          </a:p>
          <a:p>
            <a:pPr indent="-228600" lvl="0" marL="228600" rtl="0" algn="l">
              <a:lnSpc>
                <a:spcPct val="90000"/>
              </a:lnSpc>
              <a:spcBef>
                <a:spcPts val="1000"/>
              </a:spcBef>
              <a:spcAft>
                <a:spcPts val="0"/>
              </a:spcAft>
              <a:buClr>
                <a:schemeClr val="dk1"/>
              </a:buClr>
              <a:buSzPts val="2800"/>
              <a:buChar char="•"/>
            </a:pPr>
            <a:r>
              <a:rPr lang="en-US">
                <a:solidFill>
                  <a:schemeClr val="dk1"/>
                </a:solidFill>
              </a:rPr>
              <a:t>taught by a trained teacher/teaching assistant</a:t>
            </a:r>
            <a:endParaRPr/>
          </a:p>
          <a:p>
            <a:pPr indent="-228600" lvl="0" marL="228600" rtl="0" algn="l">
              <a:lnSpc>
                <a:spcPct val="90000"/>
              </a:lnSpc>
              <a:spcBef>
                <a:spcPts val="1000"/>
              </a:spcBef>
              <a:spcAft>
                <a:spcPts val="0"/>
              </a:spcAft>
              <a:buClr>
                <a:schemeClr val="dk1"/>
              </a:buClr>
              <a:buSzPts val="2800"/>
              <a:buChar char="•"/>
            </a:pPr>
            <a:r>
              <a:rPr lang="en-US">
                <a:solidFill>
                  <a:schemeClr val="dk1"/>
                </a:solidFill>
              </a:rPr>
              <a:t>taught in small groups.</a:t>
            </a:r>
            <a:endParaRPr>
              <a:solidFill>
                <a:schemeClr val="dk1"/>
              </a:solidFill>
            </a:endParaRPr>
          </a:p>
        </p:txBody>
      </p:sp>
      <p:sp>
        <p:nvSpPr>
          <p:cNvPr id="228" name="Google Shape;228;p21"/>
          <p:cNvSpPr txBox="1"/>
          <p:nvPr>
            <p:ph type="title"/>
          </p:nvPr>
        </p:nvSpPr>
        <p:spPr>
          <a:xfrm>
            <a:off x="479376" y="332656"/>
            <a:ext cx="9793088" cy="1152128"/>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US"/>
              <a:t>How do we teach reading in books?</a:t>
            </a:r>
            <a:endParaRPr/>
          </a:p>
        </p:txBody>
      </p:sp>
      <p:pic>
        <p:nvPicPr>
          <p:cNvPr id="229" name="Google Shape;229;p21"/>
          <p:cNvPicPr preferRelativeResize="0"/>
          <p:nvPr/>
        </p:nvPicPr>
        <p:blipFill rotWithShape="1">
          <a:blip r:embed="rId3">
            <a:alphaModFix/>
          </a:blip>
          <a:srcRect b="0" l="0" r="0" t="0"/>
          <a:stretch/>
        </p:blipFill>
        <p:spPr>
          <a:xfrm>
            <a:off x="6456040" y="1717880"/>
            <a:ext cx="2402504" cy="2287184"/>
          </a:xfrm>
          <a:prstGeom prst="rect">
            <a:avLst/>
          </a:prstGeom>
          <a:noFill/>
          <a:ln>
            <a:noFill/>
          </a:ln>
        </p:spPr>
      </p:pic>
      <p:pic>
        <p:nvPicPr>
          <p:cNvPr id="230" name="Google Shape;230;p21"/>
          <p:cNvPicPr preferRelativeResize="0"/>
          <p:nvPr/>
        </p:nvPicPr>
        <p:blipFill rotWithShape="1">
          <a:blip r:embed="rId4">
            <a:alphaModFix/>
          </a:blip>
          <a:srcRect b="0" l="0" r="0" t="0"/>
          <a:stretch/>
        </p:blipFill>
        <p:spPr>
          <a:xfrm>
            <a:off x="6456040" y="4166152"/>
            <a:ext cx="2402504" cy="2287184"/>
          </a:xfrm>
          <a:prstGeom prst="rect">
            <a:avLst/>
          </a:prstGeom>
          <a:noFill/>
          <a:ln>
            <a:noFill/>
          </a:ln>
        </p:spPr>
      </p:pic>
      <p:pic>
        <p:nvPicPr>
          <p:cNvPr id="231" name="Google Shape;231;p21"/>
          <p:cNvPicPr preferRelativeResize="0"/>
          <p:nvPr/>
        </p:nvPicPr>
        <p:blipFill rotWithShape="1">
          <a:blip r:embed="rId5">
            <a:alphaModFix/>
          </a:blip>
          <a:srcRect b="0" l="0" r="0" t="0"/>
          <a:stretch/>
        </p:blipFill>
        <p:spPr>
          <a:xfrm>
            <a:off x="9066955" y="2556242"/>
            <a:ext cx="2504138" cy="3085098"/>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22"/>
          <p:cNvSpPr txBox="1"/>
          <p:nvPr/>
        </p:nvSpPr>
        <p:spPr>
          <a:xfrm>
            <a:off x="263352" y="332656"/>
            <a:ext cx="9937104" cy="1152128"/>
          </a:xfrm>
          <a:prstGeom prst="rect">
            <a:avLst/>
          </a:prstGeom>
          <a:noFill/>
          <a:ln>
            <a:noFill/>
          </a:ln>
        </p:spPr>
        <p:txBody>
          <a:bodyPr anchorCtr="0" anchor="b" bIns="45700" lIns="91425" spcFirstLastPara="1" rIns="91425" wrap="square" tIns="45700">
            <a:noAutofit/>
          </a:bodyPr>
          <a:lstStyle/>
          <a:p>
            <a:pPr indent="0" lvl="0" marL="0" marR="0" rtl="0" algn="l">
              <a:lnSpc>
                <a:spcPct val="90000"/>
              </a:lnSpc>
              <a:spcBef>
                <a:spcPts val="0"/>
              </a:spcBef>
              <a:spcAft>
                <a:spcPts val="0"/>
              </a:spcAft>
              <a:buClr>
                <a:srgbClr val="000000"/>
              </a:buClr>
              <a:buSzPts val="4000"/>
              <a:buFont typeface="Arial"/>
              <a:buNone/>
            </a:pPr>
            <a:r>
              <a:t/>
            </a:r>
            <a:endParaRPr b="0" i="0" sz="4000" u="none" cap="none" strike="noStrike">
              <a:solidFill>
                <a:schemeClr val="accent1"/>
              </a:solidFill>
              <a:latin typeface="Calibri"/>
              <a:ea typeface="Calibri"/>
              <a:cs typeface="Calibri"/>
              <a:sym typeface="Calibri"/>
            </a:endParaRPr>
          </a:p>
        </p:txBody>
      </p:sp>
      <p:pic>
        <p:nvPicPr>
          <p:cNvPr descr="A picture containing table&#10;&#10;Description automatically generated" id="237" name="Google Shape;237;p22"/>
          <p:cNvPicPr preferRelativeResize="0"/>
          <p:nvPr/>
        </p:nvPicPr>
        <p:blipFill rotWithShape="1">
          <a:blip r:embed="rId3">
            <a:alphaModFix/>
          </a:blip>
          <a:srcRect b="0" l="0" r="0" t="0"/>
          <a:stretch/>
        </p:blipFill>
        <p:spPr>
          <a:xfrm>
            <a:off x="609950" y="2086205"/>
            <a:ext cx="4348233" cy="3816423"/>
          </a:xfrm>
          <a:prstGeom prst="roundRect">
            <a:avLst>
              <a:gd fmla="val 3343" name="adj"/>
            </a:avLst>
          </a:prstGeom>
          <a:noFill/>
          <a:ln>
            <a:noFill/>
          </a:ln>
        </p:spPr>
      </p:pic>
      <p:sp>
        <p:nvSpPr>
          <p:cNvPr id="238" name="Google Shape;238;p22"/>
          <p:cNvSpPr txBox="1"/>
          <p:nvPr>
            <p:ph type="title"/>
          </p:nvPr>
        </p:nvSpPr>
        <p:spPr>
          <a:xfrm>
            <a:off x="479376" y="332656"/>
            <a:ext cx="8064896" cy="1152128"/>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US"/>
              <a:t>We use assessment to match your child to the right level of book</a:t>
            </a:r>
            <a:endParaRPr/>
          </a:p>
        </p:txBody>
      </p:sp>
      <p:cxnSp>
        <p:nvCxnSpPr>
          <p:cNvPr id="239" name="Google Shape;239;p22"/>
          <p:cNvCxnSpPr/>
          <p:nvPr/>
        </p:nvCxnSpPr>
        <p:spPr>
          <a:xfrm>
            <a:off x="5447928" y="4064263"/>
            <a:ext cx="936104" cy="0"/>
          </a:xfrm>
          <a:prstGeom prst="straightConnector1">
            <a:avLst/>
          </a:prstGeom>
          <a:noFill/>
          <a:ln cap="flat" cmpd="sng" w="47625">
            <a:solidFill>
              <a:schemeClr val="accent1"/>
            </a:solidFill>
            <a:prstDash val="solid"/>
            <a:miter lim="800000"/>
            <a:headEnd len="sm" w="sm" type="none"/>
            <a:tailEnd len="med" w="med" type="stealth"/>
          </a:ln>
        </p:spPr>
      </p:cxnSp>
      <p:pic>
        <p:nvPicPr>
          <p:cNvPr id="240" name="Google Shape;240;p22"/>
          <p:cNvPicPr preferRelativeResize="0"/>
          <p:nvPr/>
        </p:nvPicPr>
        <p:blipFill rotWithShape="1">
          <a:blip r:embed="rId4">
            <a:alphaModFix/>
          </a:blip>
          <a:srcRect b="0" l="0" r="0" t="0"/>
          <a:stretch/>
        </p:blipFill>
        <p:spPr>
          <a:xfrm>
            <a:off x="6812737" y="2132856"/>
            <a:ext cx="2795209" cy="2638677"/>
          </a:xfrm>
          <a:prstGeom prst="rect">
            <a:avLst/>
          </a:prstGeom>
          <a:noFill/>
          <a:ln>
            <a:noFill/>
          </a:ln>
        </p:spPr>
      </p:pic>
      <p:pic>
        <p:nvPicPr>
          <p:cNvPr id="241" name="Google Shape;241;p22"/>
          <p:cNvPicPr preferRelativeResize="0"/>
          <p:nvPr/>
        </p:nvPicPr>
        <p:blipFill rotWithShape="1">
          <a:blip r:embed="rId5">
            <a:alphaModFix/>
          </a:blip>
          <a:srcRect b="0" l="0" r="0" t="0"/>
          <a:stretch/>
        </p:blipFill>
        <p:spPr>
          <a:xfrm>
            <a:off x="7533312" y="2739334"/>
            <a:ext cx="2795209" cy="2649858"/>
          </a:xfrm>
          <a:prstGeom prst="rect">
            <a:avLst/>
          </a:prstGeom>
          <a:noFill/>
          <a:ln>
            <a:noFill/>
          </a:ln>
        </p:spPr>
      </p:pic>
      <p:pic>
        <p:nvPicPr>
          <p:cNvPr id="242" name="Google Shape;242;p22"/>
          <p:cNvPicPr preferRelativeResize="0"/>
          <p:nvPr/>
        </p:nvPicPr>
        <p:blipFill rotWithShape="1">
          <a:blip r:embed="rId6">
            <a:alphaModFix/>
          </a:blip>
          <a:srcRect b="0" l="0" r="0" t="0"/>
          <a:stretch/>
        </p:blipFill>
        <p:spPr>
          <a:xfrm>
            <a:off x="8241582" y="3253987"/>
            <a:ext cx="2795209" cy="2649858"/>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6" name="Shape 246"/>
        <p:cNvGrpSpPr/>
        <p:nvPr/>
      </p:nvGrpSpPr>
      <p:grpSpPr>
        <a:xfrm>
          <a:off x="0" y="0"/>
          <a:ext cx="0" cy="0"/>
          <a:chOff x="0" y="0"/>
          <a:chExt cx="0" cy="0"/>
        </a:xfrm>
      </p:grpSpPr>
      <p:pic>
        <p:nvPicPr>
          <p:cNvPr descr="A child writing on a piece of paper&#10;&#10;Description automatically generated with medium confidence" id="247" name="Google Shape;247;p23"/>
          <p:cNvPicPr preferRelativeResize="0"/>
          <p:nvPr/>
        </p:nvPicPr>
        <p:blipFill rotWithShape="1">
          <a:blip r:embed="rId3">
            <a:alphaModFix/>
          </a:blip>
          <a:srcRect b="0" l="0" r="0" t="0"/>
          <a:stretch/>
        </p:blipFill>
        <p:spPr>
          <a:xfrm>
            <a:off x="5951984" y="1968267"/>
            <a:ext cx="5760639" cy="3909005"/>
          </a:xfrm>
          <a:prstGeom prst="roundRect">
            <a:avLst>
              <a:gd fmla="val 4317" name="adj"/>
            </a:avLst>
          </a:prstGeom>
          <a:noFill/>
          <a:ln>
            <a:noFill/>
          </a:ln>
        </p:spPr>
      </p:pic>
      <p:sp>
        <p:nvSpPr>
          <p:cNvPr id="248" name="Google Shape;248;p23"/>
          <p:cNvSpPr txBox="1"/>
          <p:nvPr>
            <p:ph idx="1" type="body"/>
          </p:nvPr>
        </p:nvSpPr>
        <p:spPr>
          <a:xfrm>
            <a:off x="479376" y="1916832"/>
            <a:ext cx="5328592" cy="439248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accent2"/>
              </a:buClr>
              <a:buSzPts val="2400"/>
              <a:buNone/>
            </a:pPr>
            <a:r>
              <a:rPr b="1" lang="en-US" sz="2400">
                <a:solidFill>
                  <a:schemeClr val="accent2"/>
                </a:solidFill>
              </a:rPr>
              <a:t>This means that your child should: </a:t>
            </a:r>
            <a:endParaRPr/>
          </a:p>
          <a:p>
            <a:pPr indent="-228600" lvl="0" marL="228600" rtl="0" algn="l">
              <a:lnSpc>
                <a:spcPct val="90000"/>
              </a:lnSpc>
              <a:spcBef>
                <a:spcPts val="1000"/>
              </a:spcBef>
              <a:spcAft>
                <a:spcPts val="0"/>
              </a:spcAft>
              <a:buClr>
                <a:srgbClr val="262626"/>
              </a:buClr>
              <a:buSzPts val="2400"/>
              <a:buChar char="•"/>
            </a:pPr>
            <a:r>
              <a:rPr lang="en-US" sz="2400">
                <a:solidFill>
                  <a:srgbClr val="262626"/>
                </a:solidFill>
              </a:rPr>
              <a:t>Know all the sounds and tricky words in their phonics book well</a:t>
            </a:r>
            <a:endParaRPr/>
          </a:p>
          <a:p>
            <a:pPr indent="-228600" lvl="0" marL="228600" rtl="0" algn="l">
              <a:lnSpc>
                <a:spcPct val="90000"/>
              </a:lnSpc>
              <a:spcBef>
                <a:spcPts val="1000"/>
              </a:spcBef>
              <a:spcAft>
                <a:spcPts val="0"/>
              </a:spcAft>
              <a:buClr>
                <a:srgbClr val="262626"/>
              </a:buClr>
              <a:buSzPts val="2400"/>
              <a:buChar char="•"/>
            </a:pPr>
            <a:r>
              <a:rPr lang="en-US" sz="2400">
                <a:solidFill>
                  <a:srgbClr val="262626"/>
                </a:solidFill>
              </a:rPr>
              <a:t>Read many of the words by silent blending (in their head) – their reading will be automatic</a:t>
            </a:r>
            <a:endParaRPr/>
          </a:p>
          <a:p>
            <a:pPr indent="-228600" lvl="0" marL="228600" rtl="0" algn="l">
              <a:lnSpc>
                <a:spcPct val="90000"/>
              </a:lnSpc>
              <a:spcBef>
                <a:spcPts val="1000"/>
              </a:spcBef>
              <a:spcAft>
                <a:spcPts val="0"/>
              </a:spcAft>
              <a:buClr>
                <a:srgbClr val="262626"/>
              </a:buClr>
              <a:buSzPts val="2400"/>
              <a:buChar char="•"/>
            </a:pPr>
            <a:r>
              <a:rPr lang="en-US" sz="2400">
                <a:solidFill>
                  <a:srgbClr val="262626"/>
                </a:solidFill>
              </a:rPr>
              <a:t>Only need to stop and sound out about 5% of the words by the time they bring the book home – but they should be able to do this on their own.</a:t>
            </a:r>
            <a:endParaRPr/>
          </a:p>
          <a:p>
            <a:pPr indent="-50800" lvl="0" marL="228600" rtl="0" algn="l">
              <a:lnSpc>
                <a:spcPct val="90000"/>
              </a:lnSpc>
              <a:spcBef>
                <a:spcPts val="1000"/>
              </a:spcBef>
              <a:spcAft>
                <a:spcPts val="0"/>
              </a:spcAft>
              <a:buClr>
                <a:srgbClr val="595959"/>
              </a:buClr>
              <a:buSzPts val="2800"/>
              <a:buNone/>
            </a:pPr>
            <a:r>
              <a:t/>
            </a:r>
            <a:endParaRPr>
              <a:solidFill>
                <a:srgbClr val="262626"/>
              </a:solidFill>
            </a:endParaRPr>
          </a:p>
          <a:p>
            <a:pPr indent="-50800" lvl="0" marL="228600" rtl="0" algn="l">
              <a:lnSpc>
                <a:spcPct val="90000"/>
              </a:lnSpc>
              <a:spcBef>
                <a:spcPts val="1000"/>
              </a:spcBef>
              <a:spcAft>
                <a:spcPts val="0"/>
              </a:spcAft>
              <a:buClr>
                <a:srgbClr val="595959"/>
              </a:buClr>
              <a:buSzPts val="2800"/>
              <a:buNone/>
            </a:pPr>
            <a:r>
              <a:t/>
            </a:r>
            <a:endParaRPr>
              <a:solidFill>
                <a:srgbClr val="262626"/>
              </a:solidFill>
            </a:endParaRPr>
          </a:p>
        </p:txBody>
      </p:sp>
      <p:sp>
        <p:nvSpPr>
          <p:cNvPr id="249" name="Google Shape;249;p23"/>
          <p:cNvSpPr txBox="1"/>
          <p:nvPr>
            <p:ph type="title"/>
          </p:nvPr>
        </p:nvSpPr>
        <p:spPr>
          <a:xfrm>
            <a:off x="479376" y="332656"/>
            <a:ext cx="9793088" cy="11521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400"/>
              <a:buNone/>
            </a:pPr>
            <a:r>
              <a:rPr lang="en-US" sz="3600"/>
              <a:t>Reading a book at the right level</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pic>
        <p:nvPicPr>
          <p:cNvPr id="254" name="Google Shape;254;p24"/>
          <p:cNvPicPr preferRelativeResize="0"/>
          <p:nvPr/>
        </p:nvPicPr>
        <p:blipFill rotWithShape="1">
          <a:blip r:embed="rId3">
            <a:alphaModFix amt="4000"/>
          </a:blip>
          <a:srcRect b="0" l="0" r="0" t="0"/>
          <a:stretch/>
        </p:blipFill>
        <p:spPr>
          <a:xfrm>
            <a:off x="263352" y="-1179512"/>
            <a:ext cx="8556550" cy="8935311"/>
          </a:xfrm>
          <a:prstGeom prst="rect">
            <a:avLst/>
          </a:prstGeom>
          <a:noFill/>
          <a:ln>
            <a:noFill/>
          </a:ln>
        </p:spPr>
      </p:pic>
      <p:sp>
        <p:nvSpPr>
          <p:cNvPr id="255" name="Google Shape;255;p24"/>
          <p:cNvSpPr txBox="1"/>
          <p:nvPr/>
        </p:nvSpPr>
        <p:spPr>
          <a:xfrm>
            <a:off x="0" y="2780928"/>
            <a:ext cx="12191999" cy="109260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6500"/>
              <a:buFont typeface="Arial"/>
              <a:buNone/>
            </a:pPr>
            <a:r>
              <a:rPr b="1" i="0" lang="en-US" sz="6500" u="none" cap="none" strike="noStrike">
                <a:solidFill>
                  <a:schemeClr val="lt1"/>
                </a:solidFill>
                <a:latin typeface="Calibri"/>
                <a:ea typeface="Calibri"/>
                <a:cs typeface="Calibri"/>
                <a:sym typeface="Calibri"/>
              </a:rPr>
              <a:t>Reading at home</a:t>
            </a:r>
            <a:endParaRPr b="0" i="0" sz="1400" u="none" cap="none" strike="noStrike">
              <a:solidFill>
                <a:srgbClr val="000000"/>
              </a:solidFill>
              <a:latin typeface="Arial"/>
              <a:ea typeface="Arial"/>
              <a:cs typeface="Arial"/>
              <a:sym typeface="Arial"/>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25"/>
          <p:cNvSpPr txBox="1"/>
          <p:nvPr>
            <p:ph idx="1" type="body"/>
          </p:nvPr>
        </p:nvSpPr>
        <p:spPr>
          <a:xfrm>
            <a:off x="479376" y="2039943"/>
            <a:ext cx="6336704" cy="439248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accent2"/>
              </a:buClr>
              <a:buSzPts val="2400"/>
              <a:buNone/>
            </a:pPr>
            <a:r>
              <a:rPr b="1" lang="en-US" sz="2400">
                <a:solidFill>
                  <a:schemeClr val="accent2"/>
                </a:solidFill>
                <a:latin typeface="Calibri"/>
                <a:ea typeface="Calibri"/>
                <a:cs typeface="Calibri"/>
                <a:sym typeface="Calibri"/>
              </a:rPr>
              <a:t>Reading a book and chatting had a positive impact a year later, on children’s ability to…</a:t>
            </a:r>
            <a:endParaRPr/>
          </a:p>
          <a:p>
            <a:pPr indent="-228600" lvl="0" marL="228600" rtl="0" algn="l">
              <a:lnSpc>
                <a:spcPct val="90000"/>
              </a:lnSpc>
              <a:spcBef>
                <a:spcPts val="1000"/>
              </a:spcBef>
              <a:spcAft>
                <a:spcPts val="0"/>
              </a:spcAft>
              <a:buClr>
                <a:srgbClr val="0C0C0C"/>
              </a:buClr>
              <a:buSzPts val="2400"/>
              <a:buChar char="•"/>
            </a:pPr>
            <a:r>
              <a:rPr lang="en-US" sz="2400">
                <a:solidFill>
                  <a:srgbClr val="0C0C0C"/>
                </a:solidFill>
                <a:latin typeface="Calibri"/>
                <a:ea typeface="Calibri"/>
                <a:cs typeface="Calibri"/>
                <a:sym typeface="Calibri"/>
              </a:rPr>
              <a:t>understand words and sentences</a:t>
            </a:r>
            <a:endParaRPr/>
          </a:p>
          <a:p>
            <a:pPr indent="-228600" lvl="0" marL="228600" rtl="0" algn="l">
              <a:lnSpc>
                <a:spcPct val="90000"/>
              </a:lnSpc>
              <a:spcBef>
                <a:spcPts val="1000"/>
              </a:spcBef>
              <a:spcAft>
                <a:spcPts val="0"/>
              </a:spcAft>
              <a:buClr>
                <a:srgbClr val="0C0C0C"/>
              </a:buClr>
              <a:buSzPts val="2400"/>
              <a:buChar char="•"/>
            </a:pPr>
            <a:r>
              <a:rPr lang="en-US" sz="2400">
                <a:solidFill>
                  <a:srgbClr val="0C0C0C"/>
                </a:solidFill>
                <a:latin typeface="Calibri"/>
                <a:ea typeface="Calibri"/>
                <a:cs typeface="Calibri"/>
                <a:sym typeface="Calibri"/>
              </a:rPr>
              <a:t>use a wide range of vocabulary </a:t>
            </a:r>
            <a:endParaRPr sz="2400">
              <a:solidFill>
                <a:srgbClr val="0C0C0C"/>
              </a:solidFill>
              <a:latin typeface="Calibri"/>
              <a:ea typeface="Calibri"/>
              <a:cs typeface="Calibri"/>
              <a:sym typeface="Calibri"/>
            </a:endParaRPr>
          </a:p>
          <a:p>
            <a:pPr indent="-228600" lvl="0" marL="228600" rtl="0" algn="l">
              <a:lnSpc>
                <a:spcPct val="90000"/>
              </a:lnSpc>
              <a:spcBef>
                <a:spcPts val="1000"/>
              </a:spcBef>
              <a:spcAft>
                <a:spcPts val="0"/>
              </a:spcAft>
              <a:buClr>
                <a:srgbClr val="0C0C0C"/>
              </a:buClr>
              <a:buSzPts val="2400"/>
              <a:buChar char="•"/>
            </a:pPr>
            <a:r>
              <a:rPr lang="en-US" sz="2400">
                <a:solidFill>
                  <a:srgbClr val="0C0C0C"/>
                </a:solidFill>
                <a:latin typeface="Calibri"/>
                <a:ea typeface="Calibri"/>
                <a:cs typeface="Calibri"/>
                <a:sym typeface="Calibri"/>
              </a:rPr>
              <a:t>develop listening comprehension skills.</a:t>
            </a:r>
            <a:endParaRPr sz="2400">
              <a:solidFill>
                <a:srgbClr val="0C0C0C"/>
              </a:solidFill>
              <a:latin typeface="Calibri"/>
              <a:ea typeface="Calibri"/>
              <a:cs typeface="Calibri"/>
              <a:sym typeface="Calibri"/>
            </a:endParaRPr>
          </a:p>
          <a:p>
            <a:pPr indent="0" lvl="0" marL="0" rtl="0" algn="l">
              <a:lnSpc>
                <a:spcPct val="90000"/>
              </a:lnSpc>
              <a:spcBef>
                <a:spcPts val="1000"/>
              </a:spcBef>
              <a:spcAft>
                <a:spcPts val="0"/>
              </a:spcAft>
              <a:buClr>
                <a:srgbClr val="0C0C0C"/>
              </a:buClr>
              <a:buSzPts val="2400"/>
              <a:buNone/>
            </a:pPr>
            <a:r>
              <a:rPr lang="en-US" sz="2400">
                <a:solidFill>
                  <a:srgbClr val="0C0C0C"/>
                </a:solidFill>
                <a:latin typeface="Calibri"/>
                <a:ea typeface="Calibri"/>
                <a:cs typeface="Calibri"/>
                <a:sym typeface="Calibri"/>
              </a:rPr>
              <a:t>The amount of books children were exposed to by age 6 </a:t>
            </a:r>
            <a:r>
              <a:rPr lang="en-US" sz="2400">
                <a:solidFill>
                  <a:srgbClr val="0C0C0C"/>
                </a:solidFill>
                <a:latin typeface="Calibri"/>
                <a:ea typeface="Calibri"/>
                <a:cs typeface="Calibri"/>
                <a:sym typeface="Calibri"/>
              </a:rPr>
              <a:t>was a positive predictor o</a:t>
            </a:r>
            <a:r>
              <a:rPr lang="en-US" sz="2400">
                <a:solidFill>
                  <a:srgbClr val="0C0C0C"/>
                </a:solidFill>
                <a:latin typeface="Calibri"/>
                <a:ea typeface="Calibri"/>
                <a:cs typeface="Calibri"/>
                <a:sym typeface="Calibri"/>
              </a:rPr>
              <a:t>f their reading ability two years later.</a:t>
            </a:r>
            <a:endParaRPr/>
          </a:p>
          <a:p>
            <a:pPr indent="0" lvl="0" marL="0" rtl="0" algn="l">
              <a:lnSpc>
                <a:spcPct val="90000"/>
              </a:lnSpc>
              <a:spcBef>
                <a:spcPts val="1000"/>
              </a:spcBef>
              <a:spcAft>
                <a:spcPts val="0"/>
              </a:spcAft>
              <a:buClr>
                <a:srgbClr val="595959"/>
              </a:buClr>
              <a:buSzPts val="2400"/>
              <a:buNone/>
            </a:pPr>
            <a:r>
              <a:t/>
            </a:r>
            <a:endParaRPr sz="2400">
              <a:solidFill>
                <a:srgbClr val="0C0C0C"/>
              </a:solidFill>
              <a:latin typeface="Calibri"/>
              <a:ea typeface="Calibri"/>
              <a:cs typeface="Calibri"/>
              <a:sym typeface="Calibri"/>
            </a:endParaRPr>
          </a:p>
          <a:p>
            <a:pPr indent="0" lvl="0" marL="0" rtl="0" algn="l">
              <a:lnSpc>
                <a:spcPct val="90000"/>
              </a:lnSpc>
              <a:spcBef>
                <a:spcPts val="1000"/>
              </a:spcBef>
              <a:spcAft>
                <a:spcPts val="0"/>
              </a:spcAft>
              <a:buClr>
                <a:srgbClr val="595959"/>
              </a:buClr>
              <a:buSzPts val="2400"/>
              <a:buNone/>
            </a:pPr>
            <a:r>
              <a:t/>
            </a:r>
            <a:endParaRPr sz="2400">
              <a:solidFill>
                <a:srgbClr val="0C0C0C"/>
              </a:solidFill>
              <a:latin typeface="Calibri"/>
              <a:ea typeface="Calibri"/>
              <a:cs typeface="Calibri"/>
              <a:sym typeface="Calibri"/>
            </a:endParaRPr>
          </a:p>
          <a:p>
            <a:pPr indent="-76200" lvl="0" marL="228600" rtl="0" algn="l">
              <a:lnSpc>
                <a:spcPct val="90000"/>
              </a:lnSpc>
              <a:spcBef>
                <a:spcPts val="1000"/>
              </a:spcBef>
              <a:spcAft>
                <a:spcPts val="0"/>
              </a:spcAft>
              <a:buClr>
                <a:srgbClr val="595959"/>
              </a:buClr>
              <a:buSzPts val="2400"/>
              <a:buNone/>
            </a:pPr>
            <a:r>
              <a:t/>
            </a:r>
            <a:endParaRPr sz="2400">
              <a:solidFill>
                <a:srgbClr val="0C0C0C"/>
              </a:solidFill>
            </a:endParaRPr>
          </a:p>
        </p:txBody>
      </p:sp>
      <p:sp>
        <p:nvSpPr>
          <p:cNvPr id="261" name="Google Shape;261;p25"/>
          <p:cNvSpPr txBox="1"/>
          <p:nvPr>
            <p:ph type="title"/>
          </p:nvPr>
        </p:nvSpPr>
        <p:spPr>
          <a:xfrm>
            <a:off x="479376" y="332656"/>
            <a:ext cx="7632848" cy="1152128"/>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US"/>
              <a:t>The most important thing you can do is read with your child</a:t>
            </a:r>
            <a:endParaRPr/>
          </a:p>
        </p:txBody>
      </p:sp>
      <p:sp>
        <p:nvSpPr>
          <p:cNvPr id="262" name="Google Shape;262;p25"/>
          <p:cNvSpPr txBox="1"/>
          <p:nvPr/>
        </p:nvSpPr>
        <p:spPr>
          <a:xfrm>
            <a:off x="479376" y="6124654"/>
            <a:ext cx="977011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US" sz="1400" u="none" cap="none" strike="noStrike">
                <a:solidFill>
                  <a:srgbClr val="595959"/>
                </a:solidFill>
                <a:latin typeface="Calibri"/>
                <a:ea typeface="Calibri"/>
                <a:cs typeface="Calibri"/>
                <a:sym typeface="Calibri"/>
              </a:rPr>
              <a:t>Parental involvement in the development of children’s reading skills:  A five-year longitudinal study </a:t>
            </a:r>
            <a:r>
              <a:rPr b="0" i="0" lang="en-US" sz="1400" u="none" cap="none" strike="noStrike">
                <a:solidFill>
                  <a:srgbClr val="595959"/>
                </a:solidFill>
                <a:latin typeface="Calibri"/>
                <a:ea typeface="Calibri"/>
                <a:cs typeface="Calibri"/>
                <a:sym typeface="Calibri"/>
              </a:rPr>
              <a:t>(2002) Senechal, M. and Lefvre, J</a:t>
            </a:r>
            <a:endParaRPr b="0" i="0" sz="1400" u="none" cap="none" strike="noStrike">
              <a:solidFill>
                <a:srgbClr val="000000"/>
              </a:solidFill>
              <a:latin typeface="Arial"/>
              <a:ea typeface="Arial"/>
              <a:cs typeface="Arial"/>
              <a:sym typeface="Arial"/>
            </a:endParaRPr>
          </a:p>
        </p:txBody>
      </p:sp>
      <p:pic>
        <p:nvPicPr>
          <p:cNvPr id="263" name="Google Shape;263;p25"/>
          <p:cNvPicPr preferRelativeResize="0"/>
          <p:nvPr/>
        </p:nvPicPr>
        <p:blipFill rotWithShape="1">
          <a:blip r:embed="rId3">
            <a:alphaModFix/>
          </a:blip>
          <a:srcRect b="0" l="0" r="0" t="-758"/>
          <a:stretch/>
        </p:blipFill>
        <p:spPr>
          <a:xfrm>
            <a:off x="7320136" y="1818287"/>
            <a:ext cx="4392488" cy="3909005"/>
          </a:xfrm>
          <a:prstGeom prst="roundRect">
            <a:avLst>
              <a:gd fmla="val 5225" name="adj"/>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pic>
        <p:nvPicPr>
          <p:cNvPr id="268" name="Google Shape;268;p26"/>
          <p:cNvPicPr preferRelativeResize="0"/>
          <p:nvPr/>
        </p:nvPicPr>
        <p:blipFill rotWithShape="1">
          <a:blip r:embed="rId3">
            <a:alphaModFix/>
          </a:blip>
          <a:srcRect b="0" l="0" r="0" t="0"/>
          <a:stretch/>
        </p:blipFill>
        <p:spPr>
          <a:xfrm>
            <a:off x="719860" y="2494917"/>
            <a:ext cx="2384428" cy="2516979"/>
          </a:xfrm>
          <a:prstGeom prst="rect">
            <a:avLst/>
          </a:prstGeom>
          <a:noFill/>
          <a:ln>
            <a:noFill/>
          </a:ln>
        </p:spPr>
      </p:pic>
      <p:pic>
        <p:nvPicPr>
          <p:cNvPr id="269" name="Google Shape;269;p26"/>
          <p:cNvPicPr preferRelativeResize="0"/>
          <p:nvPr/>
        </p:nvPicPr>
        <p:blipFill rotWithShape="1">
          <a:blip r:embed="rId4">
            <a:alphaModFix/>
          </a:blip>
          <a:srcRect b="0" l="0" r="0" t="0"/>
          <a:stretch/>
        </p:blipFill>
        <p:spPr>
          <a:xfrm>
            <a:off x="8706044" y="2274730"/>
            <a:ext cx="2902472" cy="3604683"/>
          </a:xfrm>
          <a:prstGeom prst="rect">
            <a:avLst/>
          </a:prstGeom>
          <a:noFill/>
          <a:ln>
            <a:noFill/>
          </a:ln>
        </p:spPr>
      </p:pic>
      <p:pic>
        <p:nvPicPr>
          <p:cNvPr id="270" name="Google Shape;270;p26"/>
          <p:cNvPicPr preferRelativeResize="0"/>
          <p:nvPr/>
        </p:nvPicPr>
        <p:blipFill rotWithShape="1">
          <a:blip r:embed="rId5">
            <a:alphaModFix/>
          </a:blip>
          <a:srcRect b="0" l="0" r="0" t="0"/>
          <a:stretch/>
        </p:blipFill>
        <p:spPr>
          <a:xfrm>
            <a:off x="2120785" y="1325769"/>
            <a:ext cx="7950429" cy="5250284"/>
          </a:xfrm>
          <a:prstGeom prst="rect">
            <a:avLst/>
          </a:prstGeom>
          <a:noFill/>
          <a:ln>
            <a:noFill/>
          </a:ln>
        </p:spPr>
      </p:pic>
      <p:sp>
        <p:nvSpPr>
          <p:cNvPr id="271" name="Google Shape;271;p26"/>
          <p:cNvSpPr txBox="1"/>
          <p:nvPr>
            <p:ph type="title"/>
          </p:nvPr>
        </p:nvSpPr>
        <p:spPr>
          <a:xfrm>
            <a:off x="479376" y="332656"/>
            <a:ext cx="9793088" cy="1152128"/>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US"/>
              <a:t>Books going home</a:t>
            </a:r>
            <a:endParaRPr/>
          </a:p>
        </p:txBody>
      </p:sp>
      <p:sp>
        <p:nvSpPr>
          <p:cNvPr id="272" name="Google Shape;272;p26"/>
          <p:cNvSpPr/>
          <p:nvPr/>
        </p:nvSpPr>
        <p:spPr>
          <a:xfrm>
            <a:off x="4055354" y="4293096"/>
            <a:ext cx="4248472" cy="113007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73" name="Google Shape;273;p26"/>
          <p:cNvPicPr preferRelativeResize="0"/>
          <p:nvPr/>
        </p:nvPicPr>
        <p:blipFill rotWithShape="1">
          <a:blip r:embed="rId6">
            <a:alphaModFix/>
          </a:blip>
          <a:srcRect b="0" l="0" r="0" t="0"/>
          <a:stretch/>
        </p:blipFill>
        <p:spPr>
          <a:xfrm>
            <a:off x="6672064" y="4077072"/>
            <a:ext cx="1519299" cy="1519299"/>
          </a:xfrm>
          <a:prstGeom prst="rect">
            <a:avLst/>
          </a:prstGeom>
          <a:noFill/>
          <a:ln>
            <a:noFill/>
          </a:ln>
        </p:spPr>
      </p:pic>
      <p:pic>
        <p:nvPicPr>
          <p:cNvPr id="274" name="Google Shape;274;p26"/>
          <p:cNvPicPr preferRelativeResize="0"/>
          <p:nvPr/>
        </p:nvPicPr>
        <p:blipFill rotWithShape="1">
          <a:blip r:embed="rId7">
            <a:alphaModFix/>
          </a:blip>
          <a:srcRect b="0" l="0" r="0" t="0"/>
          <a:stretch/>
        </p:blipFill>
        <p:spPr>
          <a:xfrm>
            <a:off x="3969289" y="4415005"/>
            <a:ext cx="886258" cy="886258"/>
          </a:xfrm>
          <a:prstGeom prst="rect">
            <a:avLst/>
          </a:prstGeom>
          <a:noFill/>
          <a:ln>
            <a:noFill/>
          </a:ln>
        </p:spPr>
      </p:pic>
      <p:grpSp>
        <p:nvGrpSpPr>
          <p:cNvPr id="275" name="Google Shape;275;p26"/>
          <p:cNvGrpSpPr/>
          <p:nvPr/>
        </p:nvGrpSpPr>
        <p:grpSpPr>
          <a:xfrm>
            <a:off x="5678049" y="3361635"/>
            <a:ext cx="835902" cy="835902"/>
            <a:chOff x="4871864" y="3573016"/>
            <a:chExt cx="720080" cy="720080"/>
          </a:xfrm>
        </p:grpSpPr>
        <p:sp>
          <p:nvSpPr>
            <p:cNvPr id="276" name="Google Shape;276;p26"/>
            <p:cNvSpPr/>
            <p:nvPr/>
          </p:nvSpPr>
          <p:spPr>
            <a:xfrm>
              <a:off x="5159896" y="3573016"/>
              <a:ext cx="144016" cy="72008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77" name="Google Shape;277;p26"/>
            <p:cNvSpPr/>
            <p:nvPr/>
          </p:nvSpPr>
          <p:spPr>
            <a:xfrm rot="-5400000">
              <a:off x="5159896" y="3569865"/>
              <a:ext cx="144016" cy="72008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
        <p:nvSpPr>
          <p:cNvPr id="278" name="Google Shape;278;p26"/>
          <p:cNvSpPr txBox="1"/>
          <p:nvPr/>
        </p:nvSpPr>
        <p:spPr>
          <a:xfrm>
            <a:off x="850794" y="1856090"/>
            <a:ext cx="2261400" cy="1754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US" sz="1800" u="none" cap="none" strike="noStrike">
                <a:solidFill>
                  <a:srgbClr val="000000"/>
                </a:solidFill>
                <a:latin typeface="Calibri"/>
                <a:ea typeface="Calibri"/>
                <a:cs typeface="Calibri"/>
                <a:sym typeface="Calibri"/>
              </a:rPr>
              <a:t>E Book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279" name="Google Shape;279;p26"/>
          <p:cNvSpPr txBox="1"/>
          <p:nvPr/>
        </p:nvSpPr>
        <p:spPr>
          <a:xfrm>
            <a:off x="750212" y="5879413"/>
            <a:ext cx="24627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US" sz="1800" u="none" cap="none" strike="noStrike">
                <a:solidFill>
                  <a:srgbClr val="000000"/>
                </a:solidFill>
                <a:latin typeface="Calibri"/>
                <a:ea typeface="Calibri"/>
                <a:cs typeface="Calibri"/>
                <a:sym typeface="Calibri"/>
              </a:rPr>
              <a:t>  </a:t>
            </a:r>
            <a:endParaRPr b="0" i="0" sz="1800" u="none" cap="none" strike="noStrike">
              <a:solidFill>
                <a:srgbClr val="000000"/>
              </a:solidFill>
              <a:latin typeface="Calibri"/>
              <a:ea typeface="Calibri"/>
              <a:cs typeface="Calibri"/>
              <a:sym typeface="Calibri"/>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pic>
        <p:nvPicPr>
          <p:cNvPr id="284" name="Google Shape;284;p27"/>
          <p:cNvPicPr preferRelativeResize="0"/>
          <p:nvPr/>
        </p:nvPicPr>
        <p:blipFill rotWithShape="1">
          <a:blip r:embed="rId3">
            <a:alphaModFix/>
          </a:blip>
          <a:srcRect b="0" l="0" r="0" t="0"/>
          <a:stretch/>
        </p:blipFill>
        <p:spPr>
          <a:xfrm>
            <a:off x="6960096" y="2204864"/>
            <a:ext cx="3117864" cy="2968207"/>
          </a:xfrm>
          <a:prstGeom prst="rect">
            <a:avLst/>
          </a:prstGeom>
          <a:noFill/>
          <a:ln>
            <a:noFill/>
          </a:ln>
        </p:spPr>
      </p:pic>
      <p:sp>
        <p:nvSpPr>
          <p:cNvPr id="285" name="Google Shape;285;p27"/>
          <p:cNvSpPr txBox="1"/>
          <p:nvPr>
            <p:ph idx="1" type="body"/>
          </p:nvPr>
        </p:nvSpPr>
        <p:spPr>
          <a:xfrm>
            <a:off x="479376" y="2544416"/>
            <a:ext cx="5854168" cy="3764903"/>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rgbClr val="0C0C0C"/>
              </a:buClr>
              <a:buSzPts val="2800"/>
              <a:buChar char="•"/>
            </a:pPr>
            <a:r>
              <a:rPr lang="en-US">
                <a:solidFill>
                  <a:srgbClr val="0C0C0C"/>
                </a:solidFill>
              </a:rPr>
              <a:t>Your child should be able to read their book without your help.</a:t>
            </a:r>
            <a:endParaRPr/>
          </a:p>
          <a:p>
            <a:pPr indent="-228600" lvl="0" marL="228600" rtl="0" algn="l">
              <a:lnSpc>
                <a:spcPct val="90000"/>
              </a:lnSpc>
              <a:spcBef>
                <a:spcPts val="1000"/>
              </a:spcBef>
              <a:spcAft>
                <a:spcPts val="0"/>
              </a:spcAft>
              <a:buClr>
                <a:srgbClr val="0C0C0C"/>
              </a:buClr>
              <a:buSzPts val="2800"/>
              <a:buChar char="•"/>
            </a:pPr>
            <a:r>
              <a:rPr lang="en-US">
                <a:solidFill>
                  <a:srgbClr val="0C0C0C"/>
                </a:solidFill>
              </a:rPr>
              <a:t>If they can’t read a word read it to them.</a:t>
            </a:r>
            <a:endParaRPr/>
          </a:p>
          <a:p>
            <a:pPr indent="-228600" lvl="0" marL="228600" rtl="0" algn="l">
              <a:lnSpc>
                <a:spcPct val="90000"/>
              </a:lnSpc>
              <a:spcBef>
                <a:spcPts val="1000"/>
              </a:spcBef>
              <a:spcAft>
                <a:spcPts val="0"/>
              </a:spcAft>
              <a:buClr>
                <a:srgbClr val="0C0C0C"/>
              </a:buClr>
              <a:buSzPts val="2800"/>
              <a:buChar char="•"/>
            </a:pPr>
            <a:r>
              <a:rPr lang="en-US">
                <a:solidFill>
                  <a:srgbClr val="0C0C0C"/>
                </a:solidFill>
              </a:rPr>
              <a:t>Talk about the book and celebrate their success.</a:t>
            </a:r>
            <a:endParaRPr/>
          </a:p>
        </p:txBody>
      </p:sp>
      <p:sp>
        <p:nvSpPr>
          <p:cNvPr id="286" name="Google Shape;286;p27"/>
          <p:cNvSpPr txBox="1"/>
          <p:nvPr>
            <p:ph type="title"/>
          </p:nvPr>
        </p:nvSpPr>
        <p:spPr>
          <a:xfrm>
            <a:off x="479376" y="888232"/>
            <a:ext cx="9793088" cy="1152128"/>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US"/>
              <a:t>Listening to your child read their phonics E  book</a:t>
            </a:r>
            <a:endParaRPr/>
          </a:p>
        </p:txBody>
      </p:sp>
      <p:pic>
        <p:nvPicPr>
          <p:cNvPr id="287" name="Google Shape;287;p27"/>
          <p:cNvPicPr preferRelativeResize="0"/>
          <p:nvPr/>
        </p:nvPicPr>
        <p:blipFill rotWithShape="1">
          <a:blip r:embed="rId4">
            <a:alphaModFix/>
          </a:blip>
          <a:srcRect b="0" l="0" r="0" t="0"/>
          <a:stretch/>
        </p:blipFill>
        <p:spPr>
          <a:xfrm>
            <a:off x="8256240" y="3212976"/>
            <a:ext cx="3096344" cy="2947720"/>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1" name="Shape 291"/>
        <p:cNvGrpSpPr/>
        <p:nvPr/>
      </p:nvGrpSpPr>
      <p:grpSpPr>
        <a:xfrm>
          <a:off x="0" y="0"/>
          <a:ext cx="0" cy="0"/>
          <a:chOff x="0" y="0"/>
          <a:chExt cx="0" cy="0"/>
        </a:xfrm>
      </p:grpSpPr>
      <p:pic>
        <p:nvPicPr>
          <p:cNvPr descr="A person and a child reading a book&#10;&#10;Description automatically generated with medium confidence" id="292" name="Google Shape;292;p30"/>
          <p:cNvPicPr preferRelativeResize="0"/>
          <p:nvPr/>
        </p:nvPicPr>
        <p:blipFill rotWithShape="1">
          <a:blip r:embed="rId3">
            <a:alphaModFix/>
          </a:blip>
          <a:srcRect b="-1" l="0" r="0" t="0"/>
          <a:stretch/>
        </p:blipFill>
        <p:spPr>
          <a:xfrm>
            <a:off x="7336631" y="1929002"/>
            <a:ext cx="4359498" cy="3909005"/>
          </a:xfrm>
          <a:prstGeom prst="roundRect">
            <a:avLst>
              <a:gd fmla="val 3700" name="adj"/>
            </a:avLst>
          </a:prstGeom>
          <a:noFill/>
          <a:ln>
            <a:noFill/>
          </a:ln>
        </p:spPr>
      </p:pic>
      <p:sp>
        <p:nvSpPr>
          <p:cNvPr id="293" name="Google Shape;293;p30"/>
          <p:cNvSpPr txBox="1"/>
          <p:nvPr>
            <p:ph idx="1" type="body"/>
          </p:nvPr>
        </p:nvSpPr>
        <p:spPr>
          <a:xfrm>
            <a:off x="479376" y="1916832"/>
            <a:ext cx="6624736" cy="439248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accent2"/>
              </a:buClr>
              <a:buSzPts val="2800"/>
              <a:buNone/>
            </a:pPr>
            <a:r>
              <a:rPr b="1" lang="en-US">
                <a:solidFill>
                  <a:schemeClr val="accent2"/>
                </a:solidFill>
              </a:rPr>
              <a:t>The sharing book is for YOU to read:</a:t>
            </a:r>
            <a:endParaRPr/>
          </a:p>
          <a:p>
            <a:pPr indent="-228600" lvl="0" marL="228600" rtl="0" algn="l">
              <a:lnSpc>
                <a:spcPct val="90000"/>
              </a:lnSpc>
              <a:spcBef>
                <a:spcPts val="600"/>
              </a:spcBef>
              <a:spcAft>
                <a:spcPts val="0"/>
              </a:spcAft>
              <a:buClr>
                <a:srgbClr val="0C0C0C"/>
              </a:buClr>
              <a:buSzPts val="2400"/>
              <a:buChar char="•"/>
            </a:pPr>
            <a:r>
              <a:rPr lang="en-US" sz="2400">
                <a:solidFill>
                  <a:srgbClr val="0C0C0C"/>
                </a:solidFill>
              </a:rPr>
              <a:t>Make the story sound as exciting as you can by changing your voice.</a:t>
            </a:r>
            <a:endParaRPr/>
          </a:p>
          <a:p>
            <a:pPr indent="-228600" lvl="0" marL="228600" rtl="0" algn="l">
              <a:lnSpc>
                <a:spcPct val="90000"/>
              </a:lnSpc>
              <a:spcBef>
                <a:spcPts val="600"/>
              </a:spcBef>
              <a:spcAft>
                <a:spcPts val="0"/>
              </a:spcAft>
              <a:buClr>
                <a:srgbClr val="0C0C0C"/>
              </a:buClr>
              <a:buSzPts val="2400"/>
              <a:buChar char="•"/>
            </a:pPr>
            <a:r>
              <a:rPr lang="en-US" sz="2400">
                <a:solidFill>
                  <a:srgbClr val="0C0C0C"/>
                </a:solidFill>
              </a:rPr>
              <a:t>Talk with your child as much as you can:</a:t>
            </a:r>
            <a:endParaRPr/>
          </a:p>
          <a:p>
            <a:pPr indent="-228600" lvl="1" marL="685800" rtl="0" algn="l">
              <a:lnSpc>
                <a:spcPct val="90000"/>
              </a:lnSpc>
              <a:spcBef>
                <a:spcPts val="600"/>
              </a:spcBef>
              <a:spcAft>
                <a:spcPts val="0"/>
              </a:spcAft>
              <a:buClr>
                <a:srgbClr val="0C0C0C"/>
              </a:buClr>
              <a:buSzPts val="2400"/>
              <a:buFont typeface="Courier New"/>
              <a:buChar char="o"/>
            </a:pPr>
            <a:r>
              <a:rPr lang="en-US">
                <a:solidFill>
                  <a:srgbClr val="0C0C0C"/>
                </a:solidFill>
              </a:rPr>
              <a:t>Introduce new and exciting language</a:t>
            </a:r>
            <a:endParaRPr/>
          </a:p>
          <a:p>
            <a:pPr indent="-228600" lvl="1" marL="685800" rtl="0" algn="l">
              <a:lnSpc>
                <a:spcPct val="90000"/>
              </a:lnSpc>
              <a:spcBef>
                <a:spcPts val="600"/>
              </a:spcBef>
              <a:spcAft>
                <a:spcPts val="0"/>
              </a:spcAft>
              <a:buClr>
                <a:srgbClr val="0C0C0C"/>
              </a:buClr>
              <a:buSzPts val="2400"/>
              <a:buFont typeface="Courier New"/>
              <a:buChar char="o"/>
            </a:pPr>
            <a:r>
              <a:rPr lang="en-US">
                <a:solidFill>
                  <a:srgbClr val="0C0C0C"/>
                </a:solidFill>
              </a:rPr>
              <a:t>Encourage your child to use new vocabulary</a:t>
            </a:r>
            <a:endParaRPr/>
          </a:p>
          <a:p>
            <a:pPr indent="-228600" lvl="1" marL="685800" rtl="0" algn="l">
              <a:lnSpc>
                <a:spcPct val="90000"/>
              </a:lnSpc>
              <a:spcBef>
                <a:spcPts val="600"/>
              </a:spcBef>
              <a:spcAft>
                <a:spcPts val="0"/>
              </a:spcAft>
              <a:buClr>
                <a:srgbClr val="0C0C0C"/>
              </a:buClr>
              <a:buSzPts val="2400"/>
              <a:buFont typeface="Courier New"/>
              <a:buChar char="o"/>
            </a:pPr>
            <a:r>
              <a:rPr lang="en-US">
                <a:solidFill>
                  <a:srgbClr val="0C0C0C"/>
                </a:solidFill>
              </a:rPr>
              <a:t>Make up sentences together</a:t>
            </a:r>
            <a:endParaRPr/>
          </a:p>
          <a:p>
            <a:pPr indent="-228600" lvl="1" marL="685800" rtl="0" algn="l">
              <a:lnSpc>
                <a:spcPct val="90000"/>
              </a:lnSpc>
              <a:spcBef>
                <a:spcPts val="600"/>
              </a:spcBef>
              <a:spcAft>
                <a:spcPts val="0"/>
              </a:spcAft>
              <a:buClr>
                <a:srgbClr val="0C0C0C"/>
              </a:buClr>
              <a:buSzPts val="2400"/>
              <a:buFont typeface="Courier New"/>
              <a:buChar char="o"/>
            </a:pPr>
            <a:r>
              <a:rPr lang="en-US">
                <a:solidFill>
                  <a:srgbClr val="0C0C0C"/>
                </a:solidFill>
              </a:rPr>
              <a:t>Find different words to use</a:t>
            </a:r>
            <a:endParaRPr/>
          </a:p>
          <a:p>
            <a:pPr indent="-228600" lvl="1" marL="685800" rtl="0" algn="l">
              <a:lnSpc>
                <a:spcPct val="90000"/>
              </a:lnSpc>
              <a:spcBef>
                <a:spcPts val="600"/>
              </a:spcBef>
              <a:spcAft>
                <a:spcPts val="0"/>
              </a:spcAft>
              <a:buClr>
                <a:srgbClr val="0C0C0C"/>
              </a:buClr>
              <a:buSzPts val="2400"/>
              <a:buFont typeface="Courier New"/>
              <a:buChar char="o"/>
            </a:pPr>
            <a:r>
              <a:rPr lang="en-US">
                <a:solidFill>
                  <a:srgbClr val="0C0C0C"/>
                </a:solidFill>
              </a:rPr>
              <a:t>Describe things you see.</a:t>
            </a:r>
            <a:endParaRPr/>
          </a:p>
        </p:txBody>
      </p:sp>
      <p:sp>
        <p:nvSpPr>
          <p:cNvPr id="294" name="Google Shape;294;p30"/>
          <p:cNvSpPr txBox="1"/>
          <p:nvPr>
            <p:ph type="title"/>
          </p:nvPr>
        </p:nvSpPr>
        <p:spPr>
          <a:xfrm>
            <a:off x="479376" y="332656"/>
            <a:ext cx="9793088" cy="1152128"/>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US"/>
              <a:t>Read to your child</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8" name="Shape 298"/>
        <p:cNvGrpSpPr/>
        <p:nvPr/>
      </p:nvGrpSpPr>
      <p:grpSpPr>
        <a:xfrm>
          <a:off x="0" y="0"/>
          <a:ext cx="0" cy="0"/>
          <a:chOff x="0" y="0"/>
          <a:chExt cx="0" cy="0"/>
        </a:xfrm>
      </p:grpSpPr>
      <p:pic>
        <p:nvPicPr>
          <p:cNvPr id="299" name="Google Shape;299;g303df65a61b_0_0"/>
          <p:cNvPicPr preferRelativeResize="0"/>
          <p:nvPr/>
        </p:nvPicPr>
        <p:blipFill>
          <a:blip r:embed="rId3">
            <a:alphaModFix/>
          </a:blip>
          <a:stretch>
            <a:fillRect/>
          </a:stretch>
        </p:blipFill>
        <p:spPr>
          <a:xfrm>
            <a:off x="152400" y="152400"/>
            <a:ext cx="11535800" cy="6553201"/>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3" name="Shape 303"/>
        <p:cNvGrpSpPr/>
        <p:nvPr/>
      </p:nvGrpSpPr>
      <p:grpSpPr>
        <a:xfrm>
          <a:off x="0" y="0"/>
          <a:ext cx="0" cy="0"/>
          <a:chOff x="0" y="0"/>
          <a:chExt cx="0" cy="0"/>
        </a:xfrm>
      </p:grpSpPr>
      <p:pic>
        <p:nvPicPr>
          <p:cNvPr id="304" name="Google Shape;304;g303df6b0e96_0_29"/>
          <p:cNvPicPr preferRelativeResize="0"/>
          <p:nvPr/>
        </p:nvPicPr>
        <p:blipFill>
          <a:blip r:embed="rId3">
            <a:alphaModFix/>
          </a:blip>
          <a:stretch>
            <a:fillRect/>
          </a:stretch>
        </p:blipFill>
        <p:spPr>
          <a:xfrm>
            <a:off x="152400" y="304800"/>
            <a:ext cx="11648376" cy="6553202"/>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pic>
        <p:nvPicPr>
          <p:cNvPr id="309" name="Google Shape;309;p33"/>
          <p:cNvPicPr preferRelativeResize="0"/>
          <p:nvPr/>
        </p:nvPicPr>
        <p:blipFill rotWithShape="1">
          <a:blip r:embed="rId3">
            <a:alphaModFix/>
          </a:blip>
          <a:srcRect b="0" l="0" r="0" t="0"/>
          <a:stretch/>
        </p:blipFill>
        <p:spPr>
          <a:xfrm rot="5400000">
            <a:off x="2453463" y="1119009"/>
            <a:ext cx="7127343" cy="4699310"/>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31"/>
          <p:cNvSpPr txBox="1"/>
          <p:nvPr>
            <p:ph idx="1" type="body"/>
          </p:nvPr>
        </p:nvSpPr>
        <p:spPr>
          <a:xfrm>
            <a:off x="1488003" y="2636912"/>
            <a:ext cx="9215995" cy="3168352"/>
          </a:xfrm>
          <a:prstGeom prst="rect">
            <a:avLst/>
          </a:prstGeom>
          <a:noFill/>
          <a:ln>
            <a:noFill/>
          </a:ln>
        </p:spPr>
        <p:txBody>
          <a:bodyPr anchorCtr="0" anchor="ctr" bIns="45700" lIns="91425" spcFirstLastPara="1" rIns="91425" wrap="square" tIns="45700">
            <a:noAutofit/>
          </a:bodyPr>
          <a:lstStyle/>
          <a:p>
            <a:pPr indent="0" lvl="0" marL="0" rtl="0" algn="ctr">
              <a:lnSpc>
                <a:spcPct val="120000"/>
              </a:lnSpc>
              <a:spcBef>
                <a:spcPts val="0"/>
              </a:spcBef>
              <a:spcAft>
                <a:spcPts val="0"/>
              </a:spcAft>
              <a:buClr>
                <a:schemeClr val="lt1"/>
              </a:buClr>
              <a:buSzPts val="4400"/>
              <a:buNone/>
            </a:pPr>
            <a:r>
              <a:rPr lang="en-US" sz="4400"/>
              <a:t>One of the greatest gifts adults can give is to read to children </a:t>
            </a:r>
            <a:endParaRPr/>
          </a:p>
          <a:p>
            <a:pPr indent="0" lvl="0" marL="0" rtl="0" algn="ctr">
              <a:lnSpc>
                <a:spcPct val="120000"/>
              </a:lnSpc>
              <a:spcBef>
                <a:spcPts val="1000"/>
              </a:spcBef>
              <a:spcAft>
                <a:spcPts val="0"/>
              </a:spcAft>
              <a:buClr>
                <a:schemeClr val="lt1"/>
              </a:buClr>
              <a:buSzPts val="2600"/>
              <a:buNone/>
            </a:pPr>
            <a:r>
              <a:rPr b="0" lang="en-US"/>
              <a:t>Carl Sagan</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pic>
        <p:nvPicPr>
          <p:cNvPr id="319" name="Google Shape;319;p14"/>
          <p:cNvPicPr preferRelativeResize="0"/>
          <p:nvPr/>
        </p:nvPicPr>
        <p:blipFill rotWithShape="1">
          <a:blip r:embed="rId3">
            <a:alphaModFix amt="4000"/>
          </a:blip>
          <a:srcRect b="0" l="0" r="0" t="0"/>
          <a:stretch/>
        </p:blipFill>
        <p:spPr>
          <a:xfrm>
            <a:off x="263352" y="-1179512"/>
            <a:ext cx="8556550" cy="8935311"/>
          </a:xfrm>
          <a:prstGeom prst="rect">
            <a:avLst/>
          </a:prstGeom>
          <a:noFill/>
          <a:ln>
            <a:noFill/>
          </a:ln>
        </p:spPr>
      </p:pic>
      <p:sp>
        <p:nvSpPr>
          <p:cNvPr id="320" name="Google Shape;320;p14"/>
          <p:cNvSpPr txBox="1"/>
          <p:nvPr/>
        </p:nvSpPr>
        <p:spPr>
          <a:xfrm>
            <a:off x="0" y="2780928"/>
            <a:ext cx="12191999" cy="109260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6500"/>
              <a:buFont typeface="Arial"/>
              <a:buNone/>
            </a:pPr>
            <a:r>
              <a:rPr b="1" i="0" lang="en-US" sz="6500" u="none" cap="none" strike="noStrike">
                <a:solidFill>
                  <a:schemeClr val="lt1"/>
                </a:solidFill>
                <a:latin typeface="Calibri"/>
                <a:ea typeface="Calibri"/>
                <a:cs typeface="Calibri"/>
                <a:sym typeface="Calibri"/>
              </a:rPr>
              <a:t>Spelling</a:t>
            </a:r>
            <a:endParaRPr b="0" i="0" sz="1400" u="none" cap="none" strike="noStrike">
              <a:solidFill>
                <a:srgbClr val="000000"/>
              </a:solidFill>
              <a:latin typeface="Arial"/>
              <a:ea typeface="Arial"/>
              <a:cs typeface="Arial"/>
              <a:sym typeface="Arial"/>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17"/>
          <p:cNvSpPr txBox="1"/>
          <p:nvPr>
            <p:ph type="title"/>
          </p:nvPr>
        </p:nvSpPr>
        <p:spPr>
          <a:xfrm>
            <a:off x="479376" y="332656"/>
            <a:ext cx="9793088" cy="1152128"/>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US"/>
              <a:t>Grow the Code Chart </a:t>
            </a:r>
            <a:endParaRPr/>
          </a:p>
        </p:txBody>
      </p:sp>
      <p:pic>
        <p:nvPicPr>
          <p:cNvPr id="326" name="Google Shape;326;p17"/>
          <p:cNvPicPr preferRelativeResize="0"/>
          <p:nvPr/>
        </p:nvPicPr>
        <p:blipFill rotWithShape="1">
          <a:blip r:embed="rId3">
            <a:alphaModFix/>
          </a:blip>
          <a:srcRect b="0" l="0" r="0" t="0"/>
          <a:stretch/>
        </p:blipFill>
        <p:spPr>
          <a:xfrm>
            <a:off x="1557225" y="1395509"/>
            <a:ext cx="7856770" cy="5068415"/>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16"/>
          <p:cNvSpPr/>
          <p:nvPr/>
        </p:nvSpPr>
        <p:spPr>
          <a:xfrm>
            <a:off x="263352" y="1628800"/>
            <a:ext cx="11665296" cy="4968552"/>
          </a:xfrm>
          <a:prstGeom prst="roundRect">
            <a:avLst>
              <a:gd fmla="val 4865" name="adj"/>
            </a:avLst>
          </a:prstGeom>
          <a:solidFill>
            <a:schemeClr val="accent2">
              <a:alpha val="8627"/>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32" name="Google Shape;332;p16"/>
          <p:cNvSpPr txBox="1"/>
          <p:nvPr>
            <p:ph idx="1" type="body"/>
          </p:nvPr>
        </p:nvSpPr>
        <p:spPr>
          <a:xfrm>
            <a:off x="479376" y="2204864"/>
            <a:ext cx="5256584" cy="4392488"/>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accent2"/>
              </a:buClr>
              <a:buSzPts val="8000"/>
              <a:buNone/>
            </a:pPr>
            <a:r>
              <a:rPr lang="en-US" sz="8000" u="sng">
                <a:solidFill>
                  <a:schemeClr val="accent2"/>
                </a:solidFill>
                <a:latin typeface="Calibri"/>
                <a:ea typeface="Calibri"/>
                <a:cs typeface="Calibri"/>
                <a:sym typeface="Calibri"/>
              </a:rPr>
              <a:t>sh</a:t>
            </a:r>
            <a:r>
              <a:rPr lang="en-US" sz="8000">
                <a:solidFill>
                  <a:schemeClr val="dk1"/>
                </a:solidFill>
                <a:latin typeface="Calibri"/>
                <a:ea typeface="Calibri"/>
                <a:cs typeface="Calibri"/>
                <a:sym typeface="Calibri"/>
              </a:rPr>
              <a:t>ell</a:t>
            </a:r>
            <a:endParaRPr/>
          </a:p>
          <a:p>
            <a:pPr indent="0" lvl="0" marL="0" rtl="0" algn="ctr">
              <a:lnSpc>
                <a:spcPct val="90000"/>
              </a:lnSpc>
              <a:spcBef>
                <a:spcPts val="1000"/>
              </a:spcBef>
              <a:spcAft>
                <a:spcPts val="0"/>
              </a:spcAft>
              <a:buClr>
                <a:schemeClr val="accent2"/>
              </a:buClr>
              <a:buSzPts val="8000"/>
              <a:buNone/>
            </a:pPr>
            <a:r>
              <a:rPr lang="en-US" sz="8000" u="sng">
                <a:solidFill>
                  <a:schemeClr val="accent2"/>
                </a:solidFill>
                <a:latin typeface="Calibri"/>
                <a:ea typeface="Calibri"/>
                <a:cs typeface="Calibri"/>
                <a:sym typeface="Calibri"/>
              </a:rPr>
              <a:t>ch</a:t>
            </a:r>
            <a:r>
              <a:rPr lang="en-US" sz="8000">
                <a:solidFill>
                  <a:schemeClr val="dk1"/>
                </a:solidFill>
                <a:latin typeface="Calibri"/>
                <a:ea typeface="Calibri"/>
                <a:cs typeface="Calibri"/>
                <a:sym typeface="Calibri"/>
              </a:rPr>
              <a:t>ef</a:t>
            </a:r>
            <a:endParaRPr/>
          </a:p>
          <a:p>
            <a:pPr indent="0" lvl="0" marL="0" rtl="0" algn="ctr">
              <a:lnSpc>
                <a:spcPct val="90000"/>
              </a:lnSpc>
              <a:spcBef>
                <a:spcPts val="1000"/>
              </a:spcBef>
              <a:spcAft>
                <a:spcPts val="0"/>
              </a:spcAft>
              <a:buClr>
                <a:schemeClr val="dk1"/>
              </a:buClr>
              <a:buSzPts val="8000"/>
              <a:buNone/>
            </a:pPr>
            <a:r>
              <a:rPr lang="en-US" sz="8000">
                <a:solidFill>
                  <a:schemeClr val="dk1"/>
                </a:solidFill>
                <a:latin typeface="Calibri"/>
                <a:ea typeface="Calibri"/>
                <a:cs typeface="Calibri"/>
                <a:sym typeface="Calibri"/>
              </a:rPr>
              <a:t>spe</a:t>
            </a:r>
            <a:r>
              <a:rPr lang="en-US" sz="8000" u="sng">
                <a:solidFill>
                  <a:schemeClr val="accent2"/>
                </a:solidFill>
                <a:latin typeface="Calibri"/>
                <a:ea typeface="Calibri"/>
                <a:cs typeface="Calibri"/>
                <a:sym typeface="Calibri"/>
              </a:rPr>
              <a:t>ci</a:t>
            </a:r>
            <a:r>
              <a:rPr lang="en-US" sz="8000">
                <a:solidFill>
                  <a:schemeClr val="dk1"/>
                </a:solidFill>
                <a:latin typeface="Calibri"/>
                <a:ea typeface="Calibri"/>
                <a:cs typeface="Calibri"/>
                <a:sym typeface="Calibri"/>
              </a:rPr>
              <a:t>al</a:t>
            </a:r>
            <a:endParaRPr sz="9600">
              <a:solidFill>
                <a:schemeClr val="dk1"/>
              </a:solidFill>
              <a:latin typeface="Calibri"/>
              <a:ea typeface="Calibri"/>
              <a:cs typeface="Calibri"/>
              <a:sym typeface="Calibri"/>
            </a:endParaRPr>
          </a:p>
        </p:txBody>
      </p:sp>
      <p:sp>
        <p:nvSpPr>
          <p:cNvPr id="333" name="Google Shape;333;p16"/>
          <p:cNvSpPr txBox="1"/>
          <p:nvPr>
            <p:ph type="title"/>
          </p:nvPr>
        </p:nvSpPr>
        <p:spPr>
          <a:xfrm>
            <a:off x="479376" y="332656"/>
            <a:ext cx="9793088" cy="1152128"/>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US"/>
              <a:t>All the different ways to write </a:t>
            </a:r>
            <a:br>
              <a:rPr lang="en-US"/>
            </a:br>
            <a:r>
              <a:rPr lang="en-US"/>
              <a:t>the phoneme sh:</a:t>
            </a:r>
            <a:endParaRPr/>
          </a:p>
        </p:txBody>
      </p:sp>
      <p:sp>
        <p:nvSpPr>
          <p:cNvPr id="334" name="Google Shape;334;p16"/>
          <p:cNvSpPr txBox="1"/>
          <p:nvPr>
            <p:ph idx="2" type="body"/>
          </p:nvPr>
        </p:nvSpPr>
        <p:spPr>
          <a:xfrm>
            <a:off x="6240016" y="2204864"/>
            <a:ext cx="5256584" cy="4392488"/>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8000"/>
              <a:buNone/>
            </a:pPr>
            <a:r>
              <a:rPr lang="en-US" sz="8000">
                <a:solidFill>
                  <a:schemeClr val="dk1"/>
                </a:solidFill>
                <a:latin typeface="Calibri"/>
                <a:ea typeface="Calibri"/>
                <a:cs typeface="Calibri"/>
                <a:sym typeface="Calibri"/>
              </a:rPr>
              <a:t>cap</a:t>
            </a:r>
            <a:r>
              <a:rPr lang="en-US" sz="8000" u="sng">
                <a:solidFill>
                  <a:schemeClr val="accent2"/>
                </a:solidFill>
                <a:latin typeface="Calibri"/>
                <a:ea typeface="Calibri"/>
                <a:cs typeface="Calibri"/>
                <a:sym typeface="Calibri"/>
              </a:rPr>
              <a:t>ti</a:t>
            </a:r>
            <a:r>
              <a:rPr lang="en-US" sz="8000">
                <a:solidFill>
                  <a:schemeClr val="dk1"/>
                </a:solidFill>
                <a:latin typeface="Calibri"/>
                <a:ea typeface="Calibri"/>
                <a:cs typeface="Calibri"/>
                <a:sym typeface="Calibri"/>
              </a:rPr>
              <a:t>on</a:t>
            </a:r>
            <a:endParaRPr/>
          </a:p>
          <a:p>
            <a:pPr indent="0" lvl="0" marL="0" rtl="0" algn="ctr">
              <a:lnSpc>
                <a:spcPct val="90000"/>
              </a:lnSpc>
              <a:spcBef>
                <a:spcPts val="1000"/>
              </a:spcBef>
              <a:spcAft>
                <a:spcPts val="0"/>
              </a:spcAft>
              <a:buClr>
                <a:schemeClr val="dk1"/>
              </a:buClr>
              <a:buSzPts val="8000"/>
              <a:buNone/>
            </a:pPr>
            <a:r>
              <a:rPr lang="en-US" sz="8000">
                <a:solidFill>
                  <a:schemeClr val="dk1"/>
                </a:solidFill>
                <a:latin typeface="Calibri"/>
                <a:ea typeface="Calibri"/>
                <a:cs typeface="Calibri"/>
                <a:sym typeface="Calibri"/>
              </a:rPr>
              <a:t>man</a:t>
            </a:r>
            <a:r>
              <a:rPr lang="en-US" sz="8000" u="sng">
                <a:solidFill>
                  <a:schemeClr val="accent2"/>
                </a:solidFill>
                <a:latin typeface="Calibri"/>
                <a:ea typeface="Calibri"/>
                <a:cs typeface="Calibri"/>
                <a:sym typeface="Calibri"/>
              </a:rPr>
              <a:t>si</a:t>
            </a:r>
            <a:r>
              <a:rPr lang="en-US" sz="8000">
                <a:solidFill>
                  <a:schemeClr val="dk1"/>
                </a:solidFill>
                <a:latin typeface="Calibri"/>
                <a:ea typeface="Calibri"/>
                <a:cs typeface="Calibri"/>
                <a:sym typeface="Calibri"/>
              </a:rPr>
              <a:t>on</a:t>
            </a:r>
            <a:endParaRPr/>
          </a:p>
          <a:p>
            <a:pPr indent="0" lvl="0" marL="0" rtl="0" algn="ctr">
              <a:lnSpc>
                <a:spcPct val="90000"/>
              </a:lnSpc>
              <a:spcBef>
                <a:spcPts val="1000"/>
              </a:spcBef>
              <a:spcAft>
                <a:spcPts val="0"/>
              </a:spcAft>
              <a:buClr>
                <a:schemeClr val="dk1"/>
              </a:buClr>
              <a:buSzPts val="8000"/>
              <a:buNone/>
            </a:pPr>
            <a:r>
              <a:rPr lang="en-US" sz="8000">
                <a:solidFill>
                  <a:schemeClr val="dk1"/>
                </a:solidFill>
                <a:latin typeface="Calibri"/>
                <a:ea typeface="Calibri"/>
                <a:cs typeface="Calibri"/>
                <a:sym typeface="Calibri"/>
              </a:rPr>
              <a:t>pa</a:t>
            </a:r>
            <a:r>
              <a:rPr lang="en-US" sz="8000" u="sng">
                <a:solidFill>
                  <a:schemeClr val="accent2"/>
                </a:solidFill>
                <a:latin typeface="Calibri"/>
                <a:ea typeface="Calibri"/>
                <a:cs typeface="Calibri"/>
                <a:sym typeface="Calibri"/>
              </a:rPr>
              <a:t>ssi</a:t>
            </a:r>
            <a:r>
              <a:rPr lang="en-US" sz="8000">
                <a:solidFill>
                  <a:schemeClr val="dk1"/>
                </a:solidFill>
                <a:latin typeface="Calibri"/>
                <a:ea typeface="Calibri"/>
                <a:cs typeface="Calibri"/>
                <a:sym typeface="Calibri"/>
              </a:rPr>
              <a:t>on</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18"/>
          <p:cNvSpPr txBox="1"/>
          <p:nvPr>
            <p:ph idx="1" type="body"/>
          </p:nvPr>
        </p:nvSpPr>
        <p:spPr>
          <a:xfrm>
            <a:off x="479376" y="2564904"/>
            <a:ext cx="4176464" cy="3744416"/>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3200"/>
              <a:buChar char="•"/>
            </a:pPr>
            <a:r>
              <a:rPr lang="en-US" sz="3200">
                <a:solidFill>
                  <a:schemeClr val="dk1"/>
                </a:solidFill>
              </a:rPr>
              <a:t>Say the word.</a:t>
            </a:r>
            <a:endParaRPr/>
          </a:p>
          <a:p>
            <a:pPr indent="-228600" lvl="0" marL="228600" rtl="0" algn="l">
              <a:lnSpc>
                <a:spcPct val="90000"/>
              </a:lnSpc>
              <a:spcBef>
                <a:spcPts val="1000"/>
              </a:spcBef>
              <a:spcAft>
                <a:spcPts val="0"/>
              </a:spcAft>
              <a:buClr>
                <a:schemeClr val="dk1"/>
              </a:buClr>
              <a:buSzPts val="3200"/>
              <a:buChar char="•"/>
            </a:pPr>
            <a:r>
              <a:rPr lang="en-US" sz="3200">
                <a:solidFill>
                  <a:schemeClr val="dk1"/>
                </a:solidFill>
              </a:rPr>
              <a:t>Segment the sounds.</a:t>
            </a:r>
            <a:endParaRPr/>
          </a:p>
          <a:p>
            <a:pPr indent="-228600" lvl="0" marL="228600" rtl="0" algn="l">
              <a:lnSpc>
                <a:spcPct val="90000"/>
              </a:lnSpc>
              <a:spcBef>
                <a:spcPts val="1000"/>
              </a:spcBef>
              <a:spcAft>
                <a:spcPts val="0"/>
              </a:spcAft>
              <a:buClr>
                <a:schemeClr val="dk1"/>
              </a:buClr>
              <a:buSzPts val="3200"/>
              <a:buChar char="•"/>
            </a:pPr>
            <a:r>
              <a:rPr lang="en-US" sz="3200">
                <a:solidFill>
                  <a:schemeClr val="dk1"/>
                </a:solidFill>
              </a:rPr>
              <a:t>Count the sounds.</a:t>
            </a:r>
            <a:endParaRPr/>
          </a:p>
          <a:p>
            <a:pPr indent="-228600" lvl="0" marL="228600" rtl="0" algn="l">
              <a:lnSpc>
                <a:spcPct val="90000"/>
              </a:lnSpc>
              <a:spcBef>
                <a:spcPts val="1000"/>
              </a:spcBef>
              <a:spcAft>
                <a:spcPts val="0"/>
              </a:spcAft>
              <a:buClr>
                <a:schemeClr val="dk1"/>
              </a:buClr>
              <a:buSzPts val="3200"/>
              <a:buChar char="•"/>
            </a:pPr>
            <a:r>
              <a:rPr lang="en-US" sz="3200">
                <a:solidFill>
                  <a:schemeClr val="dk1"/>
                </a:solidFill>
              </a:rPr>
              <a:t>Write them down.</a:t>
            </a:r>
            <a:endParaRPr/>
          </a:p>
        </p:txBody>
      </p:sp>
      <p:sp>
        <p:nvSpPr>
          <p:cNvPr id="340" name="Google Shape;340;p18"/>
          <p:cNvSpPr txBox="1"/>
          <p:nvPr>
            <p:ph type="title"/>
          </p:nvPr>
        </p:nvSpPr>
        <p:spPr>
          <a:xfrm>
            <a:off x="479376" y="332656"/>
            <a:ext cx="9793088" cy="1152128"/>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400"/>
              <a:buNone/>
            </a:pPr>
            <a:r>
              <a:rPr lang="en-US"/>
              <a:t>Spelling</a:t>
            </a:r>
            <a:endParaRPr/>
          </a:p>
        </p:txBody>
      </p:sp>
      <p:pic>
        <p:nvPicPr>
          <p:cNvPr descr="A picture containing person, indoor, wall&#10;&#10;Description automatically generated" id="341" name="Google Shape;341;p18"/>
          <p:cNvPicPr preferRelativeResize="0"/>
          <p:nvPr/>
        </p:nvPicPr>
        <p:blipFill rotWithShape="1">
          <a:blip r:embed="rId3">
            <a:alphaModFix/>
          </a:blip>
          <a:srcRect b="0" l="0" r="0" t="0"/>
          <a:stretch/>
        </p:blipFill>
        <p:spPr>
          <a:xfrm>
            <a:off x="4891253" y="1801214"/>
            <a:ext cx="6741316" cy="4490459"/>
          </a:xfrm>
          <a:prstGeom prst="roundRect">
            <a:avLst>
              <a:gd fmla="val 3608" name="adj"/>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pic>
        <p:nvPicPr>
          <p:cNvPr id="346" name="Google Shape;346;g156c4359d1d_0_5"/>
          <p:cNvPicPr preferRelativeResize="0"/>
          <p:nvPr/>
        </p:nvPicPr>
        <p:blipFill rotWithShape="1">
          <a:blip r:embed="rId3">
            <a:alphaModFix amt="4000"/>
          </a:blip>
          <a:srcRect b="0" l="0" r="0" t="0"/>
          <a:stretch/>
        </p:blipFill>
        <p:spPr>
          <a:xfrm>
            <a:off x="263352" y="-1179512"/>
            <a:ext cx="8556549" cy="8935310"/>
          </a:xfrm>
          <a:prstGeom prst="rect">
            <a:avLst/>
          </a:prstGeom>
          <a:noFill/>
          <a:ln>
            <a:noFill/>
          </a:ln>
        </p:spPr>
      </p:pic>
      <p:sp>
        <p:nvSpPr>
          <p:cNvPr id="347" name="Google Shape;347;g156c4359d1d_0_5"/>
          <p:cNvSpPr txBox="1"/>
          <p:nvPr/>
        </p:nvSpPr>
        <p:spPr>
          <a:xfrm>
            <a:off x="0" y="2780928"/>
            <a:ext cx="12192000" cy="10929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6500"/>
              <a:buFont typeface="Arial"/>
              <a:buNone/>
            </a:pPr>
            <a:r>
              <a:rPr b="1" i="0" lang="en-US" sz="6500" u="none" cap="none" strike="noStrike">
                <a:solidFill>
                  <a:schemeClr val="lt1"/>
                </a:solidFill>
                <a:latin typeface="Calibri"/>
                <a:ea typeface="Calibri"/>
                <a:cs typeface="Calibri"/>
                <a:sym typeface="Calibri"/>
              </a:rPr>
              <a:t>Phonics Screening Check (PSC) </a:t>
            </a:r>
            <a:endParaRPr b="1" i="0" sz="6500" u="none" cap="none" strike="noStrike">
              <a:solidFill>
                <a:schemeClr val="lt1"/>
              </a:solidFill>
              <a:latin typeface="Calibri"/>
              <a:ea typeface="Calibri"/>
              <a:cs typeface="Calibri"/>
              <a:sym typeface="Calibri"/>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pic>
        <p:nvPicPr>
          <p:cNvPr id="352" name="Google Shape;352;g156c4359d1d_0_62"/>
          <p:cNvPicPr preferRelativeResize="0"/>
          <p:nvPr/>
        </p:nvPicPr>
        <p:blipFill rotWithShape="1">
          <a:blip r:embed="rId3">
            <a:alphaModFix amt="4000"/>
          </a:blip>
          <a:srcRect b="0" l="0" r="0" t="0"/>
          <a:stretch/>
        </p:blipFill>
        <p:spPr>
          <a:xfrm>
            <a:off x="263352" y="-1179512"/>
            <a:ext cx="8556549" cy="8935310"/>
          </a:xfrm>
          <a:prstGeom prst="rect">
            <a:avLst/>
          </a:prstGeom>
          <a:noFill/>
          <a:ln>
            <a:noFill/>
          </a:ln>
        </p:spPr>
      </p:pic>
      <p:sp>
        <p:nvSpPr>
          <p:cNvPr id="353" name="Google Shape;353;g156c4359d1d_0_62"/>
          <p:cNvSpPr txBox="1"/>
          <p:nvPr/>
        </p:nvSpPr>
        <p:spPr>
          <a:xfrm>
            <a:off x="0" y="2780928"/>
            <a:ext cx="12192000" cy="20934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6500"/>
              <a:buFont typeface="Arial"/>
              <a:buNone/>
            </a:pPr>
            <a:r>
              <a:rPr b="1" i="0" lang="en-US" sz="6500" u="none" cap="none" strike="noStrike">
                <a:solidFill>
                  <a:schemeClr val="lt1"/>
                </a:solidFill>
                <a:latin typeface="Calibri"/>
                <a:ea typeface="Calibri"/>
                <a:cs typeface="Calibri"/>
                <a:sym typeface="Calibri"/>
              </a:rPr>
              <a:t>Life after Little Wandle!</a:t>
            </a:r>
            <a:endParaRPr b="1" i="0" sz="65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6500"/>
              <a:buFont typeface="Arial"/>
              <a:buNone/>
            </a:pPr>
            <a:r>
              <a:rPr b="1" i="0" lang="en-US" sz="6500" u="none" cap="none" strike="noStrike">
                <a:solidFill>
                  <a:schemeClr val="lt1"/>
                </a:solidFill>
                <a:latin typeface="Calibri"/>
                <a:ea typeface="Calibri"/>
                <a:cs typeface="Calibri"/>
                <a:sym typeface="Calibri"/>
              </a:rPr>
              <a:t>What happens next? </a:t>
            </a:r>
            <a:endParaRPr b="1" i="0" sz="6500" u="none" cap="none" strike="noStrike">
              <a:solidFill>
                <a:schemeClr val="lt1"/>
              </a:solidFill>
              <a:latin typeface="Calibri"/>
              <a:ea typeface="Calibri"/>
              <a:cs typeface="Calibri"/>
              <a:sym typeface="Calibri"/>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pic>
        <p:nvPicPr>
          <p:cNvPr id="358" name="Google Shape;358;g303df6b0e96_0_24"/>
          <p:cNvPicPr preferRelativeResize="0"/>
          <p:nvPr/>
        </p:nvPicPr>
        <p:blipFill rotWithShape="1">
          <a:blip r:embed="rId3">
            <a:alphaModFix amt="4000"/>
          </a:blip>
          <a:srcRect b="0" l="0" r="0" t="0"/>
          <a:stretch/>
        </p:blipFill>
        <p:spPr>
          <a:xfrm>
            <a:off x="263352" y="-1179512"/>
            <a:ext cx="8556549" cy="8935310"/>
          </a:xfrm>
          <a:prstGeom prst="rect">
            <a:avLst/>
          </a:prstGeom>
          <a:noFill/>
          <a:ln>
            <a:noFill/>
          </a:ln>
        </p:spPr>
      </p:pic>
      <p:sp>
        <p:nvSpPr>
          <p:cNvPr id="359" name="Google Shape;359;g303df6b0e96_0_24"/>
          <p:cNvSpPr txBox="1"/>
          <p:nvPr/>
        </p:nvSpPr>
        <p:spPr>
          <a:xfrm>
            <a:off x="0" y="2780928"/>
            <a:ext cx="12192000" cy="10929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6500"/>
              <a:buFont typeface="Arial"/>
              <a:buNone/>
            </a:pPr>
            <a:r>
              <a:rPr b="1" lang="en-US" sz="6500">
                <a:solidFill>
                  <a:schemeClr val="lt1"/>
                </a:solidFill>
                <a:latin typeface="Calibri"/>
                <a:ea typeface="Calibri"/>
                <a:cs typeface="Calibri"/>
                <a:sym typeface="Calibri"/>
              </a:rPr>
              <a:t>Fluency</a:t>
            </a:r>
            <a:endParaRPr b="1" i="0" sz="6500" u="none" cap="none" strike="noStrike">
              <a:solidFill>
                <a:schemeClr val="lt1"/>
              </a:solidFill>
              <a:latin typeface="Calibri"/>
              <a:ea typeface="Calibri"/>
              <a:cs typeface="Calibri"/>
              <a:sym typeface="Calibri"/>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 name="Shape 363"/>
        <p:cNvGrpSpPr/>
        <p:nvPr/>
      </p:nvGrpSpPr>
      <p:grpSpPr>
        <a:xfrm>
          <a:off x="0" y="0"/>
          <a:ext cx="0" cy="0"/>
          <a:chOff x="0" y="0"/>
          <a:chExt cx="0" cy="0"/>
        </a:xfrm>
      </p:grpSpPr>
      <p:pic>
        <p:nvPicPr>
          <p:cNvPr id="364" name="Google Shape;364;g303df6b0e96_0_0"/>
          <p:cNvPicPr preferRelativeResize="0"/>
          <p:nvPr/>
        </p:nvPicPr>
        <p:blipFill rotWithShape="1">
          <a:blip r:embed="rId3">
            <a:alphaModFix amt="4000"/>
          </a:blip>
          <a:srcRect b="0" l="0" r="0" t="0"/>
          <a:stretch/>
        </p:blipFill>
        <p:spPr>
          <a:xfrm>
            <a:off x="263352" y="-1179512"/>
            <a:ext cx="8556549" cy="8935310"/>
          </a:xfrm>
          <a:prstGeom prst="rect">
            <a:avLst/>
          </a:prstGeom>
          <a:noFill/>
          <a:ln>
            <a:noFill/>
          </a:ln>
        </p:spPr>
      </p:pic>
      <p:pic>
        <p:nvPicPr>
          <p:cNvPr id="365" name="Google Shape;365;g303df6b0e96_0_0"/>
          <p:cNvPicPr preferRelativeResize="0"/>
          <p:nvPr/>
        </p:nvPicPr>
        <p:blipFill>
          <a:blip r:embed="rId4">
            <a:alphaModFix/>
          </a:blip>
          <a:stretch>
            <a:fillRect/>
          </a:stretch>
        </p:blipFill>
        <p:spPr>
          <a:xfrm>
            <a:off x="0" y="701006"/>
            <a:ext cx="12191999" cy="5455988"/>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pic>
        <p:nvPicPr>
          <p:cNvPr id="370" name="Google Shape;370;g303df6b0e96_0_6"/>
          <p:cNvPicPr preferRelativeResize="0"/>
          <p:nvPr/>
        </p:nvPicPr>
        <p:blipFill>
          <a:blip r:embed="rId3">
            <a:alphaModFix/>
          </a:blip>
          <a:stretch>
            <a:fillRect/>
          </a:stretch>
        </p:blipFill>
        <p:spPr>
          <a:xfrm>
            <a:off x="66850" y="637175"/>
            <a:ext cx="11887202" cy="5247425"/>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pic>
        <p:nvPicPr>
          <p:cNvPr id="375" name="Google Shape;375;g303df6b0e96_0_10"/>
          <p:cNvPicPr preferRelativeResize="0"/>
          <p:nvPr/>
        </p:nvPicPr>
        <p:blipFill>
          <a:blip r:embed="rId3">
            <a:alphaModFix/>
          </a:blip>
          <a:stretch>
            <a:fillRect/>
          </a:stretch>
        </p:blipFill>
        <p:spPr>
          <a:xfrm>
            <a:off x="152400" y="152400"/>
            <a:ext cx="11887198" cy="6456278"/>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pic>
        <p:nvPicPr>
          <p:cNvPr id="380" name="Google Shape;380;g303df6b0e96_0_15"/>
          <p:cNvPicPr preferRelativeResize="0"/>
          <p:nvPr/>
        </p:nvPicPr>
        <p:blipFill>
          <a:blip r:embed="rId3">
            <a:alphaModFix/>
          </a:blip>
          <a:stretch>
            <a:fillRect/>
          </a:stretch>
        </p:blipFill>
        <p:spPr>
          <a:xfrm>
            <a:off x="152400" y="152400"/>
            <a:ext cx="11887199" cy="6136175"/>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4" name="Shape 384"/>
        <p:cNvGrpSpPr/>
        <p:nvPr/>
      </p:nvGrpSpPr>
      <p:grpSpPr>
        <a:xfrm>
          <a:off x="0" y="0"/>
          <a:ext cx="0" cy="0"/>
          <a:chOff x="0" y="0"/>
          <a:chExt cx="0" cy="0"/>
        </a:xfrm>
      </p:grpSpPr>
      <p:sp>
        <p:nvSpPr>
          <p:cNvPr id="385" name="Google Shape;385;g156c4359d1d_1_0"/>
          <p:cNvSpPr txBox="1"/>
          <p:nvPr>
            <p:ph idx="1" type="body"/>
          </p:nvPr>
        </p:nvSpPr>
        <p:spPr>
          <a:xfrm>
            <a:off x="479376" y="1916832"/>
            <a:ext cx="11161200" cy="4392600"/>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Font typeface="Arial"/>
              <a:buNone/>
            </a:pPr>
            <a:r>
              <a:rPr lang="en-US" sz="3000">
                <a:solidFill>
                  <a:schemeClr val="accent1"/>
                </a:solidFill>
              </a:rPr>
              <a:t>Link to Little Wandle Website for parents/carers  </a:t>
            </a:r>
            <a:r>
              <a:rPr lang="en-US" sz="3000" u="sng">
                <a:solidFill>
                  <a:schemeClr val="hlink"/>
                </a:solidFill>
                <a:hlinkClick r:id="rId3"/>
              </a:rPr>
              <a:t>https://www.littlewandlelettersandsounds.org.uk/resources/for-parents/</a:t>
            </a:r>
            <a:r>
              <a:rPr lang="en-US" sz="3000">
                <a:solidFill>
                  <a:schemeClr val="accent1"/>
                </a:solidFill>
              </a:rPr>
              <a:t> </a:t>
            </a:r>
            <a:endParaRPr sz="3000">
              <a:solidFill>
                <a:schemeClr val="accent1"/>
              </a:solidFill>
            </a:endParaRPr>
          </a:p>
          <a:p>
            <a:pPr indent="0" lvl="0" marL="0" rtl="0" algn="ctr">
              <a:lnSpc>
                <a:spcPct val="90000"/>
              </a:lnSpc>
              <a:spcBef>
                <a:spcPts val="0"/>
              </a:spcBef>
              <a:spcAft>
                <a:spcPts val="0"/>
              </a:spcAft>
              <a:buClr>
                <a:schemeClr val="dk1"/>
              </a:buClr>
              <a:buSzPts val="2800"/>
              <a:buFont typeface="Arial"/>
              <a:buNone/>
            </a:pPr>
            <a:r>
              <a:t/>
            </a:r>
            <a:endParaRPr sz="3000">
              <a:solidFill>
                <a:schemeClr val="accent1"/>
              </a:solidFill>
            </a:endParaRPr>
          </a:p>
          <a:p>
            <a:pPr indent="0" lvl="0" marL="0" rtl="0" algn="ctr">
              <a:lnSpc>
                <a:spcPct val="90000"/>
              </a:lnSpc>
              <a:spcBef>
                <a:spcPts val="0"/>
              </a:spcBef>
              <a:spcAft>
                <a:spcPts val="0"/>
              </a:spcAft>
              <a:buClr>
                <a:schemeClr val="dk1"/>
              </a:buClr>
              <a:buSzPts val="2800"/>
              <a:buFont typeface="Arial"/>
              <a:buNone/>
            </a:pPr>
            <a:r>
              <a:rPr lang="en-US" sz="3000">
                <a:solidFill>
                  <a:schemeClr val="accent1"/>
                </a:solidFill>
              </a:rPr>
              <a:t>This powerpoint will go onto class pages of school website </a:t>
            </a:r>
            <a:endParaRPr sz="3000">
              <a:solidFill>
                <a:schemeClr val="accent1"/>
              </a:solidFill>
            </a:endParaRPr>
          </a:p>
          <a:p>
            <a:pPr indent="0" lvl="0" marL="0" rtl="0" algn="ctr">
              <a:lnSpc>
                <a:spcPct val="90000"/>
              </a:lnSpc>
              <a:spcBef>
                <a:spcPts val="0"/>
              </a:spcBef>
              <a:spcAft>
                <a:spcPts val="0"/>
              </a:spcAft>
              <a:buClr>
                <a:schemeClr val="dk1"/>
              </a:buClr>
              <a:buSzPts val="2800"/>
              <a:buFont typeface="Arial"/>
              <a:buNone/>
            </a:pPr>
            <a:r>
              <a:t/>
            </a:r>
            <a:endParaRPr sz="3000">
              <a:solidFill>
                <a:schemeClr val="accent1"/>
              </a:solidFill>
            </a:endParaRPr>
          </a:p>
          <a:p>
            <a:pPr indent="0" lvl="0" marL="0" rtl="0" algn="l">
              <a:lnSpc>
                <a:spcPct val="90000"/>
              </a:lnSpc>
              <a:spcBef>
                <a:spcPts val="1000"/>
              </a:spcBef>
              <a:spcAft>
                <a:spcPts val="0"/>
              </a:spcAft>
              <a:buSzPts val="2800"/>
              <a:buNone/>
            </a:pPr>
            <a:r>
              <a:t/>
            </a:r>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sp>
        <p:nvSpPr>
          <p:cNvPr id="390" name="Google Shape;390;g156c4359d1d_1_5"/>
          <p:cNvSpPr txBox="1"/>
          <p:nvPr>
            <p:ph idx="1" type="body"/>
          </p:nvPr>
        </p:nvSpPr>
        <p:spPr>
          <a:xfrm>
            <a:off x="515401" y="3429007"/>
            <a:ext cx="11161200" cy="4392600"/>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1000"/>
              </a:spcBef>
              <a:spcAft>
                <a:spcPts val="0"/>
              </a:spcAft>
              <a:buSzPts val="2800"/>
              <a:buNone/>
            </a:pPr>
            <a:r>
              <a:rPr lang="en-US" sz="3900">
                <a:solidFill>
                  <a:srgbClr val="FF9900"/>
                </a:solidFill>
              </a:rPr>
              <a:t>Thank you for attending our information session</a:t>
            </a:r>
            <a:r>
              <a:rPr lang="en-US"/>
              <a:t>. </a:t>
            </a:r>
            <a:endParaRPr/>
          </a:p>
        </p:txBody>
      </p:sp>
      <p:sp>
        <p:nvSpPr>
          <p:cNvPr id="391" name="Google Shape;391;g156c4359d1d_1_5"/>
          <p:cNvSpPr txBox="1"/>
          <p:nvPr>
            <p:ph type="title"/>
          </p:nvPr>
        </p:nvSpPr>
        <p:spPr>
          <a:xfrm>
            <a:off x="645526" y="1208781"/>
            <a:ext cx="9793200" cy="11520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SzPts val="1400"/>
              <a:buNone/>
            </a:pPr>
            <a:r>
              <a:rPr lang="en-US"/>
              <a:t>Any Questions?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3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4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Presentation cover">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Custom Design">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julie sherrington</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0x01010064977DC1581EF449A9C26F70477327A5</vt:lpwstr>
  </property>
</Properties>
</file>