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67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BCD9"/>
    <a:srgbClr val="8ACBC0"/>
    <a:srgbClr val="F8BD95"/>
    <a:srgbClr val="F9CBCB"/>
    <a:srgbClr val="CFE09B"/>
    <a:srgbClr val="FFF296"/>
    <a:srgbClr val="CFB6D8"/>
    <a:srgbClr val="009640"/>
    <a:srgbClr val="FFEDAA"/>
    <a:srgbClr val="C0DF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41275" cap="rnd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52774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90C8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4    2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91" y="3590282"/>
            <a:ext cx="867836" cy="9202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011" y="3365177"/>
            <a:ext cx="867836" cy="92029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852" y="4376026"/>
            <a:ext cx="867836" cy="9202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878" y="4614541"/>
            <a:ext cx="867836" cy="92029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90519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7 L 0.3493 0.080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65" y="400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59259E-6 L 0.17517 -0.066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50" y="-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5    2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617" y="3566467"/>
            <a:ext cx="893187" cy="6118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809" y="4458749"/>
            <a:ext cx="893187" cy="6118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5954" y="5072563"/>
            <a:ext cx="893187" cy="6118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015" y="3552650"/>
            <a:ext cx="893187" cy="6118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917" y="4366392"/>
            <a:ext cx="893187" cy="611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2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022E-16 L 0.17865 -0.031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24" y="-155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 L 0.33039 0.0877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10" y="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FFF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6    4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2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241" y="3283605"/>
            <a:ext cx="794353" cy="68542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525" y="3502465"/>
            <a:ext cx="794353" cy="68542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594" y="4023368"/>
            <a:ext cx="794353" cy="68542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091" y="4763131"/>
            <a:ext cx="794353" cy="68542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948" y="4043978"/>
            <a:ext cx="794353" cy="68542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818" y="4780880"/>
            <a:ext cx="794353" cy="685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454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L 0.26389 -0.0289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4" y="-145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07407E-6 L 0.41528 0.1289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64" y="643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0.35191 -0.1078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87" y="-539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33333E-6 L 0.14722 0.0094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61" y="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7    3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4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701" y="3981782"/>
            <a:ext cx="963025" cy="63472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971" y="3922205"/>
            <a:ext cx="963025" cy="63472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372" y="3461090"/>
            <a:ext cx="963025" cy="63472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87" y="4476869"/>
            <a:ext cx="963025" cy="63472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621" y="3216034"/>
            <a:ext cx="963025" cy="63472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9859" y="4945736"/>
            <a:ext cx="963025" cy="6347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164" y="4417553"/>
            <a:ext cx="963025" cy="634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108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85185E-6 L 0.27744 0.129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72" y="645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0.34809 -0.055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96" y="-275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11111E-6 L 0.41042 -0.1483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21" y="-7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F9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8    6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223" y="3367499"/>
            <a:ext cx="571999" cy="69755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208" y="3176750"/>
            <a:ext cx="571999" cy="69755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508" y="4155364"/>
            <a:ext cx="571999" cy="69755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479" y="4065053"/>
            <a:ext cx="571999" cy="69755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464" y="3534809"/>
            <a:ext cx="571999" cy="69755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244" y="4289373"/>
            <a:ext cx="571999" cy="69755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204" y="4852918"/>
            <a:ext cx="571999" cy="69755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305" y="4894991"/>
            <a:ext cx="571999" cy="697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064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48368 0.145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84" y="72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0.38021 -0.0902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10" y="-451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59259E-6 L 0.21945 0.0944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72" y="472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33333E-6 L 0.20468 -0.037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6" y="-187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0.27604 -0.1462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02" y="-731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7037E-7 L 0.28681 0.0083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40" y="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9    5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4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251" y="3334665"/>
            <a:ext cx="567531" cy="6746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591" y="3175566"/>
            <a:ext cx="567531" cy="67462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228" y="3916284"/>
            <a:ext cx="567531" cy="67462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4485" y="4650027"/>
            <a:ext cx="567531" cy="67462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729" y="5031865"/>
            <a:ext cx="567531" cy="67462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517" y="4883786"/>
            <a:ext cx="567531" cy="67462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137" y="4306408"/>
            <a:ext cx="567531" cy="67462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464" y="3578970"/>
            <a:ext cx="567531" cy="67462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996" y="4051746"/>
            <a:ext cx="567531" cy="674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549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L 0.37379 -0.0104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81" y="-53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0.29427 0.179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05" y="895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0.35885 -0.1518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34" y="-759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33333E-6 L 0.3618 0.0266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90" y="131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81481E-6 L 0.23941 -0.0196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62" y="-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ED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rgbClr val="01407D"/>
                </a:solidFill>
              </a:rPr>
              <a:t>10    8</a:t>
            </a:r>
            <a:r>
              <a:rPr lang="en-GB" sz="7200" b="1" dirty="0"/>
              <a:t> </a:t>
            </a:r>
            <a:r>
              <a:rPr lang="en-GB" sz="72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3186761" y="1450663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609" y="3730047"/>
            <a:ext cx="395900" cy="72870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767" y="3249947"/>
            <a:ext cx="395900" cy="72870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438" y="3244836"/>
            <a:ext cx="395900" cy="72870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643" y="3973538"/>
            <a:ext cx="395900" cy="72870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492" y="4497297"/>
            <a:ext cx="395900" cy="72870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5981" y="4010397"/>
            <a:ext cx="395900" cy="72870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813" y="3559769"/>
            <a:ext cx="395900" cy="72870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861" y="4861648"/>
            <a:ext cx="395900" cy="72870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385" y="4429879"/>
            <a:ext cx="395900" cy="72870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927" y="4937151"/>
            <a:ext cx="395900" cy="728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962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40741E-7 L 0.12674 0.0738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37" y="368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0.30104 0.2562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1280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85185E-6 L 0.4375 0.2129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75" y="1064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40741E-7 L 0.43455 -0.0780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19" y="-391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6 L 0.47083 -0.1460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42" y="-731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44444E-6 L 0.28576 -0.2178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88" y="-1090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0.39202 -0.1226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01" y="-613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59259E-6 L 0.1533 0.0532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56" y="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9219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126</TotalTime>
  <Words>28</Words>
  <Application>Microsoft Office PowerPoint</Application>
  <PresentationFormat>On-screen Show (4:3)</PresentationFormat>
  <Paragraphs>14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Kimberly Tucker</cp:lastModifiedBy>
  <cp:revision>11</cp:revision>
  <dcterms:created xsi:type="dcterms:W3CDTF">2019-11-17T13:25:52Z</dcterms:created>
  <dcterms:modified xsi:type="dcterms:W3CDTF">2020-04-23T11:48:41Z</dcterms:modified>
</cp:coreProperties>
</file>