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9144000"/>
  <p:notesSz cx="6858000" cy="9144000"/>
  <p:embeddedFontLst>
    <p:embeddedFont>
      <p:font typeface="Century Gothic"/>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0" roundtripDataSignature="AMtx7mg7ExXQPye/fq2jw64oxpkRkq4y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enturyGothic-regular.fntdata"/><Relationship Id="rId25" Type="http://schemas.openxmlformats.org/officeDocument/2006/relationships/slide" Target="slides/slide20.xml"/><Relationship Id="rId28" Type="http://schemas.openxmlformats.org/officeDocument/2006/relationships/font" Target="fonts/CenturyGothic-italic.fntdata"/><Relationship Id="rId27" Type="http://schemas.openxmlformats.org/officeDocument/2006/relationships/font" Target="fonts/CenturyGothic-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boldItalic.fntdata"/><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rgbClr val="F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
        <p:nvSpPr>
          <p:cNvPr id="162" name="Google Shape;162;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8" name="Google Shape;16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2acdf0fd1b4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4" name="Google Shape;174;g2acdf0fd1b4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0" name="Google Shape;180;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Parent partnership is key, a two way flow of information is essential</a:t>
            </a:r>
            <a:endParaRPr/>
          </a:p>
          <a:p>
            <a:pPr indent="0" lvl="0" marL="0" rtl="0" algn="l">
              <a:lnSpc>
                <a:spcPct val="100000"/>
              </a:lnSpc>
              <a:spcBef>
                <a:spcPts val="0"/>
              </a:spcBef>
              <a:spcAft>
                <a:spcPts val="0"/>
              </a:spcAft>
              <a:buSzPts val="1400"/>
              <a:buNone/>
            </a:pPr>
            <a:r>
              <a:t/>
            </a:r>
            <a:endParaRPr b="0" i="0" sz="1200" u="none" strike="noStrike">
              <a:solidFill>
                <a:schemeClr val="dk1"/>
              </a:solidFill>
              <a:latin typeface="Calibri"/>
              <a:ea typeface="Calibri"/>
              <a:cs typeface="Calibri"/>
              <a:sym typeface="Calibri"/>
            </a:endParaRPr>
          </a:p>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 </a:t>
            </a:r>
            <a:endParaRPr/>
          </a:p>
          <a:p>
            <a:pPr indent="0" lvl="0" marL="0" rtl="0" algn="l">
              <a:lnSpc>
                <a:spcPct val="100000"/>
              </a:lnSpc>
              <a:spcBef>
                <a:spcPts val="0"/>
              </a:spcBef>
              <a:spcAft>
                <a:spcPts val="0"/>
              </a:spcAft>
              <a:buSzPts val="1400"/>
              <a:buNone/>
            </a:pPr>
            <a:r>
              <a:t/>
            </a:r>
            <a:endParaRPr/>
          </a:p>
        </p:txBody>
      </p:sp>
      <p:sp>
        <p:nvSpPr>
          <p:cNvPr id="181" name="Google Shape;181;p2: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2" name="Google Shape;182;p2: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183" name="Google Shape;183;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9" name="Google Shape;189;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p3: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3: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192" name="Google Shape;192;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f2950e23f4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g2f2950e23f4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9" name="Google Shape;199;g2f2950e23f4_0_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We look for things such as what engages or motivates a child, problem solving, resilience, changing strategy etc.</a:t>
            </a:r>
            <a:endParaRPr/>
          </a:p>
        </p:txBody>
      </p:sp>
      <p:sp>
        <p:nvSpPr>
          <p:cNvPr id="206" name="Google Shape;206;p5: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5: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08" name="Google Shape;208;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1200"/>
              <a:buFont typeface="Calibri"/>
              <a:buNone/>
            </a:pPr>
            <a:r>
              <a:rPr lang="en-GB" sz="1200">
                <a:solidFill>
                  <a:schemeClr val="dk2"/>
                </a:solidFill>
              </a:rPr>
              <a:t>There is a </a:t>
            </a:r>
            <a:r>
              <a:rPr lang="en-GB">
                <a:solidFill>
                  <a:schemeClr val="dk2"/>
                </a:solidFill>
              </a:rPr>
              <a:t>big</a:t>
            </a:r>
            <a:r>
              <a:rPr lang="en-GB" sz="1200">
                <a:solidFill>
                  <a:schemeClr val="dk2"/>
                </a:solidFill>
              </a:rPr>
              <a:t> focus on </a:t>
            </a:r>
            <a:r>
              <a:rPr b="1" lang="en-GB" sz="1200">
                <a:solidFill>
                  <a:schemeClr val="dk2"/>
                </a:solidFill>
              </a:rPr>
              <a:t>early language and extending </a:t>
            </a:r>
            <a:r>
              <a:rPr lang="en-GB" sz="1200">
                <a:solidFill>
                  <a:srgbClr val="004090"/>
                </a:solidFill>
              </a:rPr>
              <a:t>vocabulary, </a:t>
            </a:r>
            <a:r>
              <a:rPr lang="en-GB" sz="1200">
                <a:solidFill>
                  <a:schemeClr val="dk2"/>
                </a:solidFill>
              </a:rPr>
              <a:t>with more examples on how to embed and develop vocabulary skills across all 7 areas, because this improves child development in a broad curriculum</a:t>
            </a:r>
            <a:endParaRPr/>
          </a:p>
          <a:p>
            <a:pPr indent="0" lvl="0" marL="0" rtl="0" algn="l">
              <a:lnSpc>
                <a:spcPct val="100000"/>
              </a:lnSpc>
              <a:spcBef>
                <a:spcPts val="0"/>
              </a:spcBef>
              <a:spcAft>
                <a:spcPts val="0"/>
              </a:spcAft>
              <a:buSzPts val="1400"/>
              <a:buNone/>
            </a:pPr>
            <a:r>
              <a:t/>
            </a:r>
            <a:endParaRPr/>
          </a:p>
        </p:txBody>
      </p:sp>
      <p:sp>
        <p:nvSpPr>
          <p:cNvPr id="216" name="Google Shape;216;p7: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p7: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18" name="Google Shape;218;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All areas of learning and development are important and inter-connected. </a:t>
            </a:r>
            <a:endParaRPr/>
          </a:p>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The prime areas are important for building the foundations, it is through the specific areas  that the primes are strengthened</a:t>
            </a:r>
            <a:endParaRPr/>
          </a:p>
          <a:p>
            <a:pPr indent="0" lvl="0" marL="0" rtl="0" algn="l">
              <a:lnSpc>
                <a:spcPct val="100000"/>
              </a:lnSpc>
              <a:spcBef>
                <a:spcPts val="0"/>
              </a:spcBef>
              <a:spcAft>
                <a:spcPts val="0"/>
              </a:spcAft>
              <a:buSzPts val="1400"/>
              <a:buNone/>
            </a:pPr>
            <a:r>
              <a:t/>
            </a:r>
            <a:endParaRPr b="0" i="0" sz="1200" u="none" strike="noStrike">
              <a:solidFill>
                <a:schemeClr val="dk1"/>
              </a:solidFill>
              <a:latin typeface="Calibri"/>
              <a:ea typeface="Calibri"/>
              <a:cs typeface="Calibri"/>
              <a:sym typeface="Calibri"/>
            </a:endParaRPr>
          </a:p>
        </p:txBody>
      </p:sp>
      <p:sp>
        <p:nvSpPr>
          <p:cNvPr id="225" name="Google Shape;225;p4: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p4: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27" name="Google Shape;227;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2f2950e23f4_0_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4" name="Google Shape;234;g2f2950e23f4_0_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g2f2950e23f4_0_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acdf0fd1b4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2" name="Google Shape;242;g2acdf0fd1b4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All areas of learning and development are important and inter-connected. </a:t>
            </a:r>
            <a:endParaRPr/>
          </a:p>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The prime areas are important for building the foundations, it is through the specific areas  that the primes are strengthened</a:t>
            </a:r>
            <a:endParaRPr/>
          </a:p>
          <a:p>
            <a:pPr indent="0" lvl="0" marL="0" rtl="0" algn="l">
              <a:lnSpc>
                <a:spcPct val="100000"/>
              </a:lnSpc>
              <a:spcBef>
                <a:spcPts val="0"/>
              </a:spcBef>
              <a:spcAft>
                <a:spcPts val="0"/>
              </a:spcAft>
              <a:buSzPts val="1400"/>
              <a:buNone/>
            </a:pPr>
            <a:r>
              <a:t/>
            </a:r>
            <a:endParaRPr b="0" i="0" sz="1200" u="none" strike="noStrike">
              <a:solidFill>
                <a:schemeClr val="dk1"/>
              </a:solidFill>
              <a:latin typeface="Calibri"/>
              <a:ea typeface="Calibri"/>
              <a:cs typeface="Calibri"/>
              <a:sym typeface="Calibri"/>
            </a:endParaRPr>
          </a:p>
        </p:txBody>
      </p:sp>
      <p:sp>
        <p:nvSpPr>
          <p:cNvPr id="243" name="Google Shape;243;g2acdf0fd1b4_0_6: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4" name="Google Shape;244;g2acdf0fd1b4_0_6: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45" name="Google Shape;245;g2acdf0fd1b4_0_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Yes, children will still be playing in reception, but we will plan high quality learning experiences, a well-planned environment and have skilful adults who support that learning.</a:t>
            </a:r>
            <a:endParaRPr/>
          </a:p>
          <a:p>
            <a:pPr indent="0" lvl="0" marL="0" rtl="0" algn="l">
              <a:lnSpc>
                <a:spcPct val="100000"/>
              </a:lnSpc>
              <a:spcBef>
                <a:spcPts val="0"/>
              </a:spcBef>
              <a:spcAft>
                <a:spcPts val="0"/>
              </a:spcAft>
              <a:buSzPts val="1400"/>
              <a:buNone/>
            </a:pPr>
            <a:r>
              <a:rPr lang="en-GB"/>
              <a:t>Inside and out</a:t>
            </a:r>
            <a:endParaRPr/>
          </a:p>
          <a:p>
            <a:pPr indent="0" lvl="0" marL="0" rtl="0" algn="l">
              <a:lnSpc>
                <a:spcPct val="100000"/>
              </a:lnSpc>
              <a:spcBef>
                <a:spcPts val="0"/>
              </a:spcBef>
              <a:spcAft>
                <a:spcPts val="0"/>
              </a:spcAft>
              <a:buSzPts val="1400"/>
              <a:buNone/>
            </a:pPr>
            <a:r>
              <a:rPr lang="en-GB"/>
              <a:t>Free flow</a:t>
            </a:r>
            <a:endParaRPr/>
          </a:p>
        </p:txBody>
      </p:sp>
      <p:sp>
        <p:nvSpPr>
          <p:cNvPr id="254" name="Google Shape;254;p6: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p6: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56" name="Google Shape;256;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f2950e23f4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g2f2950e23f4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g2f2950e23f4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f03e4c55e5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9" name="Google Shape;269;gf03e4c55e5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0" name="Google Shape;270;gf03e4c55e5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6" name="Google Shape;276;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457200" lvl="0" marL="800100" rtl="0" algn="l">
              <a:lnSpc>
                <a:spcPct val="100000"/>
              </a:lnSpc>
              <a:spcBef>
                <a:spcPts val="0"/>
              </a:spcBef>
              <a:spcAft>
                <a:spcPts val="0"/>
              </a:spcAft>
              <a:buClr>
                <a:srgbClr val="004090"/>
              </a:buClr>
              <a:buSzPts val="1200"/>
              <a:buFont typeface="Arial"/>
              <a:buChar char="•"/>
            </a:pPr>
            <a:r>
              <a:rPr lang="en-GB" sz="1200">
                <a:solidFill>
                  <a:srgbClr val="004090"/>
                </a:solidFill>
              </a:rPr>
              <a:t>The help that they give their children at home has a very significant impact on their learning</a:t>
            </a:r>
            <a:endParaRPr/>
          </a:p>
          <a:p>
            <a:pPr indent="0" lvl="0" marL="0" rtl="0" algn="l">
              <a:lnSpc>
                <a:spcPct val="100000"/>
              </a:lnSpc>
              <a:spcBef>
                <a:spcPts val="0"/>
              </a:spcBef>
              <a:spcAft>
                <a:spcPts val="0"/>
              </a:spcAft>
              <a:buSzPts val="1400"/>
              <a:buNone/>
            </a:pPr>
            <a:r>
              <a:t/>
            </a:r>
            <a:endParaRPr/>
          </a:p>
        </p:txBody>
      </p:sp>
      <p:sp>
        <p:nvSpPr>
          <p:cNvPr id="277" name="Google Shape;277;p8: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8" name="Google Shape;278;p8: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79" name="Google Shape;279;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27b2ea478a7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g27b2ea478a7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6" name="Google Shape;286;g27b2ea478a7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2b183e50578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g2b183e50578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3" name="Google Shape;293;g2b183e50578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2ff3f012ddd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9" name="Google Shape;299;g2ff3f012ddd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0" name="Google Shape;300;g2ff3f012ddd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2acdf0fd1b4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g2acdf0fd1b4_0_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7" name="Google Shape;307;g2acdf0fd1b4_0_1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3" name="Google Shape;31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2" name="Shape 42"/>
        <p:cNvGrpSpPr/>
        <p:nvPr/>
      </p:nvGrpSpPr>
      <p:grpSpPr>
        <a:xfrm>
          <a:off x="0" y="0"/>
          <a:ext cx="0" cy="0"/>
          <a:chOff x="0" y="0"/>
          <a:chExt cx="0" cy="0"/>
        </a:xfrm>
      </p:grpSpPr>
      <p:sp>
        <p:nvSpPr>
          <p:cNvPr id="43" name="Google Shape;43;p12"/>
          <p:cNvSpPr txBox="1"/>
          <p:nvPr>
            <p:ph type="title"/>
          </p:nvPr>
        </p:nvSpPr>
        <p:spPr>
          <a:xfrm>
            <a:off x="1945201" y="624110"/>
            <a:ext cx="6589199"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2"/>
          <p:cNvSpPr txBox="1"/>
          <p:nvPr>
            <p:ph idx="1" type="body"/>
          </p:nvPr>
        </p:nvSpPr>
        <p:spPr>
          <a:xfrm>
            <a:off x="1942415" y="2133600"/>
            <a:ext cx="6591985" cy="377762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5" name="Google Shape;45;p12"/>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2"/>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12"/>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13"/>
          <p:cNvSpPr txBox="1"/>
          <p:nvPr>
            <p:ph type="title"/>
          </p:nvPr>
        </p:nvSpPr>
        <p:spPr>
          <a:xfrm>
            <a:off x="1942415" y="2074562"/>
            <a:ext cx="6591985" cy="14688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4000"/>
              <a:buFont typeface="Century Gothic"/>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3"/>
          <p:cNvSpPr txBox="1"/>
          <p:nvPr>
            <p:ph idx="1" type="body"/>
          </p:nvPr>
        </p:nvSpPr>
        <p:spPr>
          <a:xfrm>
            <a:off x="1942415" y="3581400"/>
            <a:ext cx="6591985"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2000"/>
              <a:buNone/>
              <a:defRPr sz="2000">
                <a:solidFill>
                  <a:srgbClr val="595959"/>
                </a:solidFill>
              </a:defRPr>
            </a:lvl1pPr>
            <a:lvl2pPr indent="-228600" lvl="1" marL="914400" algn="l">
              <a:lnSpc>
                <a:spcPct val="100000"/>
              </a:lnSpc>
              <a:spcBef>
                <a:spcPts val="1000"/>
              </a:spcBef>
              <a:spcAft>
                <a:spcPts val="0"/>
              </a:spcAft>
              <a:buSzPts val="1800"/>
              <a:buNone/>
              <a:defRPr sz="1800">
                <a:solidFill>
                  <a:srgbClr val="888888"/>
                </a:solidFill>
              </a:defRPr>
            </a:lvl2pPr>
            <a:lvl3pPr indent="-228600" lvl="2" marL="1371600" algn="l">
              <a:lnSpc>
                <a:spcPct val="100000"/>
              </a:lnSpc>
              <a:spcBef>
                <a:spcPts val="1000"/>
              </a:spcBef>
              <a:spcAft>
                <a:spcPts val="0"/>
              </a:spcAft>
              <a:buSzPts val="1600"/>
              <a:buNone/>
              <a:defRPr sz="1600">
                <a:solidFill>
                  <a:srgbClr val="888888"/>
                </a:solidFill>
              </a:defRPr>
            </a:lvl3pPr>
            <a:lvl4pPr indent="-228600" lvl="3" marL="1828800" algn="l">
              <a:lnSpc>
                <a:spcPct val="100000"/>
              </a:lnSpc>
              <a:spcBef>
                <a:spcPts val="1000"/>
              </a:spcBef>
              <a:spcAft>
                <a:spcPts val="0"/>
              </a:spcAft>
              <a:buSzPts val="1400"/>
              <a:buNone/>
              <a:defRPr sz="1400">
                <a:solidFill>
                  <a:srgbClr val="888888"/>
                </a:solidFill>
              </a:defRPr>
            </a:lvl4pPr>
            <a:lvl5pPr indent="-228600" lvl="4" marL="2286000" algn="l">
              <a:lnSpc>
                <a:spcPct val="100000"/>
              </a:lnSpc>
              <a:spcBef>
                <a:spcPts val="1000"/>
              </a:spcBef>
              <a:spcAft>
                <a:spcPts val="0"/>
              </a:spcAft>
              <a:buSzPts val="1400"/>
              <a:buNone/>
              <a:defRPr sz="1400">
                <a:solidFill>
                  <a:srgbClr val="888888"/>
                </a:solidFill>
              </a:defRPr>
            </a:lvl5pPr>
            <a:lvl6pPr indent="-228600" lvl="5" marL="2743200" algn="l">
              <a:lnSpc>
                <a:spcPct val="100000"/>
              </a:lnSpc>
              <a:spcBef>
                <a:spcPts val="1000"/>
              </a:spcBef>
              <a:spcAft>
                <a:spcPts val="0"/>
              </a:spcAft>
              <a:buSzPts val="1400"/>
              <a:buNone/>
              <a:defRPr sz="1400">
                <a:solidFill>
                  <a:srgbClr val="888888"/>
                </a:solidFill>
              </a:defRPr>
            </a:lvl6pPr>
            <a:lvl7pPr indent="-228600" lvl="6" marL="3200400" algn="l">
              <a:lnSpc>
                <a:spcPct val="100000"/>
              </a:lnSpc>
              <a:spcBef>
                <a:spcPts val="1000"/>
              </a:spcBef>
              <a:spcAft>
                <a:spcPts val="0"/>
              </a:spcAft>
              <a:buSzPts val="1400"/>
              <a:buNone/>
              <a:defRPr sz="1400">
                <a:solidFill>
                  <a:srgbClr val="888888"/>
                </a:solidFill>
              </a:defRPr>
            </a:lvl7pPr>
            <a:lvl8pPr indent="-228600" lvl="7" marL="3657600" algn="l">
              <a:lnSpc>
                <a:spcPct val="100000"/>
              </a:lnSpc>
              <a:spcBef>
                <a:spcPts val="1000"/>
              </a:spcBef>
              <a:spcAft>
                <a:spcPts val="0"/>
              </a:spcAft>
              <a:buSzPts val="1400"/>
              <a:buNone/>
              <a:defRPr sz="1400">
                <a:solidFill>
                  <a:srgbClr val="888888"/>
                </a:solidFill>
              </a:defRPr>
            </a:lvl8pPr>
            <a:lvl9pPr indent="-228600" lvl="8" marL="4114800" algn="l">
              <a:lnSpc>
                <a:spcPct val="100000"/>
              </a:lnSpc>
              <a:spcBef>
                <a:spcPts val="1000"/>
              </a:spcBef>
              <a:spcAft>
                <a:spcPts val="0"/>
              </a:spcAft>
              <a:buSzPts val="1400"/>
              <a:buNone/>
              <a:defRPr sz="1400">
                <a:solidFill>
                  <a:srgbClr val="888888"/>
                </a:solidFill>
              </a:defRPr>
            </a:lvl9pPr>
          </a:lstStyle>
          <a:p/>
        </p:txBody>
      </p:sp>
      <p:sp>
        <p:nvSpPr>
          <p:cNvPr id="52" name="Google Shape;52;p13"/>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3"/>
          <p:cNvSpPr/>
          <p:nvPr/>
        </p:nvSpPr>
        <p:spPr>
          <a:xfrm flipH="1" rot="10800000">
            <a:off x="58" y="3166527"/>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3"/>
          <p:cNvSpPr txBox="1"/>
          <p:nvPr>
            <p:ph idx="12" type="sldNum"/>
          </p:nvPr>
        </p:nvSpPr>
        <p:spPr>
          <a:xfrm>
            <a:off x="511228" y="3244140"/>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1942416" y="2514601"/>
            <a:ext cx="6600451" cy="22627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5400"/>
              <a:buFont typeface="Century Gothic"/>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4"/>
          <p:cNvSpPr txBox="1"/>
          <p:nvPr>
            <p:ph idx="1" type="subTitle"/>
          </p:nvPr>
        </p:nvSpPr>
        <p:spPr>
          <a:xfrm>
            <a:off x="1942416" y="4777380"/>
            <a:ext cx="6600451" cy="112628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800"/>
              <a:buNone/>
              <a:defRPr>
                <a:solidFill>
                  <a:srgbClr val="595959"/>
                </a:solidFill>
              </a:defRPr>
            </a:lvl1pPr>
            <a:lvl2pPr lvl="1" algn="ctr">
              <a:lnSpc>
                <a:spcPct val="100000"/>
              </a:lnSpc>
              <a:spcBef>
                <a:spcPts val="1000"/>
              </a:spcBef>
              <a:spcAft>
                <a:spcPts val="0"/>
              </a:spcAft>
              <a:buSzPts val="1600"/>
              <a:buNone/>
              <a:defRPr>
                <a:solidFill>
                  <a:srgbClr val="888888"/>
                </a:solidFill>
              </a:defRPr>
            </a:lvl2pPr>
            <a:lvl3pPr lvl="2" algn="ctr">
              <a:lnSpc>
                <a:spcPct val="100000"/>
              </a:lnSpc>
              <a:spcBef>
                <a:spcPts val="1000"/>
              </a:spcBef>
              <a:spcAft>
                <a:spcPts val="0"/>
              </a:spcAft>
              <a:buSzPts val="1400"/>
              <a:buNone/>
              <a:defRPr>
                <a:solidFill>
                  <a:srgbClr val="888888"/>
                </a:solidFill>
              </a:defRPr>
            </a:lvl3pPr>
            <a:lvl4pPr lvl="3" algn="ctr">
              <a:lnSpc>
                <a:spcPct val="100000"/>
              </a:lnSpc>
              <a:spcBef>
                <a:spcPts val="1000"/>
              </a:spcBef>
              <a:spcAft>
                <a:spcPts val="0"/>
              </a:spcAft>
              <a:buSzPts val="1200"/>
              <a:buNone/>
              <a:defRPr>
                <a:solidFill>
                  <a:srgbClr val="888888"/>
                </a:solidFill>
              </a:defRPr>
            </a:lvl4pPr>
            <a:lvl5pPr lvl="4" algn="ctr">
              <a:lnSpc>
                <a:spcPct val="100000"/>
              </a:lnSpc>
              <a:spcBef>
                <a:spcPts val="1000"/>
              </a:spcBef>
              <a:spcAft>
                <a:spcPts val="0"/>
              </a:spcAft>
              <a:buSzPts val="1200"/>
              <a:buNone/>
              <a:defRPr>
                <a:solidFill>
                  <a:srgbClr val="888888"/>
                </a:solidFill>
              </a:defRPr>
            </a:lvl5pPr>
            <a:lvl6pPr lvl="5" algn="ctr">
              <a:lnSpc>
                <a:spcPct val="100000"/>
              </a:lnSpc>
              <a:spcBef>
                <a:spcPts val="1000"/>
              </a:spcBef>
              <a:spcAft>
                <a:spcPts val="0"/>
              </a:spcAft>
              <a:buSzPts val="1200"/>
              <a:buNone/>
              <a:defRPr>
                <a:solidFill>
                  <a:srgbClr val="888888"/>
                </a:solidFill>
              </a:defRPr>
            </a:lvl6pPr>
            <a:lvl7pPr lvl="6" algn="ctr">
              <a:lnSpc>
                <a:spcPct val="100000"/>
              </a:lnSpc>
              <a:spcBef>
                <a:spcPts val="1000"/>
              </a:spcBef>
              <a:spcAft>
                <a:spcPts val="0"/>
              </a:spcAft>
              <a:buSzPts val="1200"/>
              <a:buNone/>
              <a:defRPr>
                <a:solidFill>
                  <a:srgbClr val="888888"/>
                </a:solidFill>
              </a:defRPr>
            </a:lvl7pPr>
            <a:lvl8pPr lvl="7" algn="ctr">
              <a:lnSpc>
                <a:spcPct val="100000"/>
              </a:lnSpc>
              <a:spcBef>
                <a:spcPts val="1000"/>
              </a:spcBef>
              <a:spcAft>
                <a:spcPts val="0"/>
              </a:spcAft>
              <a:buSzPts val="1200"/>
              <a:buNone/>
              <a:defRPr>
                <a:solidFill>
                  <a:srgbClr val="888888"/>
                </a:solidFill>
              </a:defRPr>
            </a:lvl8pPr>
            <a:lvl9pPr lvl="8" algn="ctr">
              <a:lnSpc>
                <a:spcPct val="100000"/>
              </a:lnSpc>
              <a:spcBef>
                <a:spcPts val="1000"/>
              </a:spcBef>
              <a:spcAft>
                <a:spcPts val="0"/>
              </a:spcAft>
              <a:buSzPts val="1200"/>
              <a:buNone/>
              <a:defRPr>
                <a:solidFill>
                  <a:srgbClr val="888888"/>
                </a:solidFill>
              </a:defRPr>
            </a:lvl9pPr>
          </a:lstStyle>
          <a:p/>
        </p:txBody>
      </p:sp>
      <p:sp>
        <p:nvSpPr>
          <p:cNvPr id="59" name="Google Shape;59;p14"/>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4"/>
          <p:cNvSpPr/>
          <p:nvPr/>
        </p:nvSpPr>
        <p:spPr>
          <a:xfrm>
            <a:off x="-31719" y="4321158"/>
            <a:ext cx="1395473" cy="781781"/>
          </a:xfrm>
          <a:custGeom>
            <a:rect b="b" l="l" r="r" t="t"/>
            <a:pathLst>
              <a:path extrusionOk="0" h="10000" w="8042">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14"/>
          <p:cNvSpPr txBox="1"/>
          <p:nvPr>
            <p:ph idx="12" type="sldNum"/>
          </p:nvPr>
        </p:nvSpPr>
        <p:spPr>
          <a:xfrm>
            <a:off x="423334" y="4529541"/>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3" name="Shape 63"/>
        <p:cNvGrpSpPr/>
        <p:nvPr/>
      </p:nvGrpSpPr>
      <p:grpSpPr>
        <a:xfrm>
          <a:off x="0" y="0"/>
          <a:ext cx="0" cy="0"/>
          <a:chOff x="0" y="0"/>
          <a:chExt cx="0" cy="0"/>
        </a:xfrm>
      </p:grpSpPr>
      <p:sp>
        <p:nvSpPr>
          <p:cNvPr id="64" name="Google Shape;64;p15"/>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5"/>
          <p:cNvSpPr txBox="1"/>
          <p:nvPr>
            <p:ph idx="1" type="body"/>
          </p:nvPr>
        </p:nvSpPr>
        <p:spPr>
          <a:xfrm>
            <a:off x="1942416" y="2136706"/>
            <a:ext cx="3197531" cy="3767397"/>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66" name="Google Shape;66;p15"/>
          <p:cNvSpPr txBox="1"/>
          <p:nvPr>
            <p:ph idx="2" type="body"/>
          </p:nvPr>
        </p:nvSpPr>
        <p:spPr>
          <a:xfrm>
            <a:off x="5337307" y="2136706"/>
            <a:ext cx="3197093" cy="3767397"/>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67" name="Google Shape;67;p15"/>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15"/>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 name="Google Shape;70;p15"/>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1" name="Shape 71"/>
        <p:cNvGrpSpPr/>
        <p:nvPr/>
      </p:nvGrpSpPr>
      <p:grpSpPr>
        <a:xfrm>
          <a:off x="0" y="0"/>
          <a:ext cx="0" cy="0"/>
          <a:chOff x="0" y="0"/>
          <a:chExt cx="0" cy="0"/>
        </a:xfrm>
      </p:grpSpPr>
      <p:sp>
        <p:nvSpPr>
          <p:cNvPr id="72" name="Google Shape;72;p16"/>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6"/>
          <p:cNvSpPr txBox="1"/>
          <p:nvPr>
            <p:ph idx="1" type="body"/>
          </p:nvPr>
        </p:nvSpPr>
        <p:spPr>
          <a:xfrm>
            <a:off x="2265352" y="2226626"/>
            <a:ext cx="2874596"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None/>
              <a:defRPr b="0" sz="2400"/>
            </a:lvl1pPr>
            <a:lvl2pPr indent="-228600" lvl="1" marL="914400" algn="l">
              <a:lnSpc>
                <a:spcPct val="100000"/>
              </a:lnSpc>
              <a:spcBef>
                <a:spcPts val="1000"/>
              </a:spcBef>
              <a:spcAft>
                <a:spcPts val="0"/>
              </a:spcAft>
              <a:buSzPts val="2000"/>
              <a:buNone/>
              <a:defRPr b="1" sz="20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74" name="Google Shape;74;p16"/>
          <p:cNvSpPr txBox="1"/>
          <p:nvPr>
            <p:ph idx="2" type="body"/>
          </p:nvPr>
        </p:nvSpPr>
        <p:spPr>
          <a:xfrm>
            <a:off x="1942415" y="2802888"/>
            <a:ext cx="3197532" cy="310570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5" name="Google Shape;75;p16"/>
          <p:cNvSpPr txBox="1"/>
          <p:nvPr>
            <p:ph idx="3" type="body"/>
          </p:nvPr>
        </p:nvSpPr>
        <p:spPr>
          <a:xfrm>
            <a:off x="5656154" y="2223398"/>
            <a:ext cx="2873239"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None/>
              <a:defRPr b="0" sz="2400"/>
            </a:lvl1pPr>
            <a:lvl2pPr indent="-228600" lvl="1" marL="914400" algn="l">
              <a:lnSpc>
                <a:spcPct val="100000"/>
              </a:lnSpc>
              <a:spcBef>
                <a:spcPts val="1000"/>
              </a:spcBef>
              <a:spcAft>
                <a:spcPts val="0"/>
              </a:spcAft>
              <a:buSzPts val="2000"/>
              <a:buNone/>
              <a:defRPr b="1" sz="20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76" name="Google Shape;76;p16"/>
          <p:cNvSpPr txBox="1"/>
          <p:nvPr>
            <p:ph idx="4" type="body"/>
          </p:nvPr>
        </p:nvSpPr>
        <p:spPr>
          <a:xfrm>
            <a:off x="5333715" y="2799660"/>
            <a:ext cx="3195680" cy="310570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7" name="Google Shape;77;p16"/>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6"/>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16"/>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1" name="Shape 81"/>
        <p:cNvGrpSpPr/>
        <p:nvPr/>
      </p:nvGrpSpPr>
      <p:grpSpPr>
        <a:xfrm>
          <a:off x="0" y="0"/>
          <a:ext cx="0" cy="0"/>
          <a:chOff x="0" y="0"/>
          <a:chExt cx="0" cy="0"/>
        </a:xfrm>
      </p:grpSpPr>
      <p:sp>
        <p:nvSpPr>
          <p:cNvPr id="82" name="Google Shape;82;p17"/>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7"/>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17"/>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7" name="Shape 87"/>
        <p:cNvGrpSpPr/>
        <p:nvPr/>
      </p:nvGrpSpPr>
      <p:grpSpPr>
        <a:xfrm>
          <a:off x="0" y="0"/>
          <a:ext cx="0" cy="0"/>
          <a:chOff x="0" y="0"/>
          <a:chExt cx="0" cy="0"/>
        </a:xfrm>
      </p:grpSpPr>
      <p:sp>
        <p:nvSpPr>
          <p:cNvPr id="88" name="Google Shape;88;p19"/>
          <p:cNvSpPr txBox="1"/>
          <p:nvPr>
            <p:ph type="title"/>
          </p:nvPr>
        </p:nvSpPr>
        <p:spPr>
          <a:xfrm>
            <a:off x="1942415" y="446088"/>
            <a:ext cx="2629584" cy="976312"/>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2000"/>
              <a:buFont typeface="Century Gothic"/>
              <a:buNone/>
              <a:defRPr b="0"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9"/>
          <p:cNvSpPr txBox="1"/>
          <p:nvPr>
            <p:ph idx="1" type="body"/>
          </p:nvPr>
        </p:nvSpPr>
        <p:spPr>
          <a:xfrm>
            <a:off x="4743494" y="446089"/>
            <a:ext cx="3790906" cy="5414963"/>
          </a:xfrm>
          <a:prstGeom prst="rect">
            <a:avLst/>
          </a:prstGeom>
          <a:noFill/>
          <a:ln>
            <a:noFill/>
          </a:ln>
        </p:spPr>
        <p:txBody>
          <a:bodyPr anchorCtr="0" anchor="ctr"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90" name="Google Shape;90;p19"/>
          <p:cNvSpPr txBox="1"/>
          <p:nvPr>
            <p:ph idx="2" type="body"/>
          </p:nvPr>
        </p:nvSpPr>
        <p:spPr>
          <a:xfrm>
            <a:off x="1942415" y="1598613"/>
            <a:ext cx="2629584" cy="426243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00"/>
              <a:buNone/>
              <a:defRPr sz="1400"/>
            </a:lvl1pPr>
            <a:lvl2pPr indent="-228600" lvl="1" marL="914400" algn="l">
              <a:lnSpc>
                <a:spcPct val="100000"/>
              </a:lnSpc>
              <a:spcBef>
                <a:spcPts val="1000"/>
              </a:spcBef>
              <a:spcAft>
                <a:spcPts val="0"/>
              </a:spcAft>
              <a:buSzPts val="1200"/>
              <a:buNone/>
              <a:defRPr sz="1200"/>
            </a:lvl2pPr>
            <a:lvl3pPr indent="-228600" lvl="2" marL="1371600" algn="l">
              <a:lnSpc>
                <a:spcPct val="100000"/>
              </a:lnSpc>
              <a:spcBef>
                <a:spcPts val="1000"/>
              </a:spcBef>
              <a:spcAft>
                <a:spcPts val="0"/>
              </a:spcAft>
              <a:buSzPts val="1000"/>
              <a:buNone/>
              <a:defRPr sz="1000"/>
            </a:lvl3pPr>
            <a:lvl4pPr indent="-228600" lvl="3" marL="1828800" algn="l">
              <a:lnSpc>
                <a:spcPct val="100000"/>
              </a:lnSpc>
              <a:spcBef>
                <a:spcPts val="1000"/>
              </a:spcBef>
              <a:spcAft>
                <a:spcPts val="0"/>
              </a:spcAft>
              <a:buSzPts val="900"/>
              <a:buNone/>
              <a:defRPr sz="900"/>
            </a:lvl4pPr>
            <a:lvl5pPr indent="-228600" lvl="4" marL="2286000" algn="l">
              <a:lnSpc>
                <a:spcPct val="100000"/>
              </a:lnSpc>
              <a:spcBef>
                <a:spcPts val="1000"/>
              </a:spcBef>
              <a:spcAft>
                <a:spcPts val="0"/>
              </a:spcAft>
              <a:buSzPts val="900"/>
              <a:buNone/>
              <a:defRPr sz="900"/>
            </a:lvl5pPr>
            <a:lvl6pPr indent="-228600" lvl="5" marL="2743200" algn="l">
              <a:lnSpc>
                <a:spcPct val="100000"/>
              </a:lnSpc>
              <a:spcBef>
                <a:spcPts val="1000"/>
              </a:spcBef>
              <a:spcAft>
                <a:spcPts val="0"/>
              </a:spcAft>
              <a:buSzPts val="900"/>
              <a:buNone/>
              <a:defRPr sz="900"/>
            </a:lvl6pPr>
            <a:lvl7pPr indent="-228600" lvl="6" marL="3200400" algn="l">
              <a:lnSpc>
                <a:spcPct val="100000"/>
              </a:lnSpc>
              <a:spcBef>
                <a:spcPts val="1000"/>
              </a:spcBef>
              <a:spcAft>
                <a:spcPts val="0"/>
              </a:spcAft>
              <a:buSzPts val="900"/>
              <a:buNone/>
              <a:defRPr sz="900"/>
            </a:lvl7pPr>
            <a:lvl8pPr indent="-228600" lvl="7" marL="3657600" algn="l">
              <a:lnSpc>
                <a:spcPct val="100000"/>
              </a:lnSpc>
              <a:spcBef>
                <a:spcPts val="1000"/>
              </a:spcBef>
              <a:spcAft>
                <a:spcPts val="0"/>
              </a:spcAft>
              <a:buSzPts val="900"/>
              <a:buNone/>
              <a:defRPr sz="900"/>
            </a:lvl8pPr>
            <a:lvl9pPr indent="-228600" lvl="8" marL="4114800" algn="l">
              <a:lnSpc>
                <a:spcPct val="100000"/>
              </a:lnSpc>
              <a:spcBef>
                <a:spcPts val="1000"/>
              </a:spcBef>
              <a:spcAft>
                <a:spcPts val="0"/>
              </a:spcAft>
              <a:buSzPts val="900"/>
              <a:buNone/>
              <a:defRPr sz="900"/>
            </a:lvl9pPr>
          </a:lstStyle>
          <a:p/>
        </p:txBody>
      </p:sp>
      <p:sp>
        <p:nvSpPr>
          <p:cNvPr id="91" name="Google Shape;91;p19"/>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19"/>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19"/>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19"/>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5" name="Shape 95"/>
        <p:cNvGrpSpPr/>
        <p:nvPr/>
      </p:nvGrpSpPr>
      <p:grpSpPr>
        <a:xfrm>
          <a:off x="0" y="0"/>
          <a:ext cx="0" cy="0"/>
          <a:chOff x="0" y="0"/>
          <a:chExt cx="0" cy="0"/>
        </a:xfrm>
      </p:grpSpPr>
      <p:sp>
        <p:nvSpPr>
          <p:cNvPr id="96" name="Google Shape;96;p20"/>
          <p:cNvSpPr txBox="1"/>
          <p:nvPr>
            <p:ph type="title"/>
          </p:nvPr>
        </p:nvSpPr>
        <p:spPr>
          <a:xfrm>
            <a:off x="1942415" y="4800600"/>
            <a:ext cx="6591985"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20"/>
          <p:cNvSpPr/>
          <p:nvPr>
            <p:ph idx="2" type="pic"/>
          </p:nvPr>
        </p:nvSpPr>
        <p:spPr>
          <a:xfrm>
            <a:off x="1942415" y="634965"/>
            <a:ext cx="6591985" cy="3854970"/>
          </a:xfrm>
          <a:prstGeom prst="rect">
            <a:avLst/>
          </a:prstGeom>
          <a:noFill/>
          <a:ln>
            <a:noFill/>
          </a:ln>
        </p:spPr>
      </p:sp>
      <p:sp>
        <p:nvSpPr>
          <p:cNvPr id="98" name="Google Shape;98;p20"/>
          <p:cNvSpPr txBox="1"/>
          <p:nvPr>
            <p:ph idx="1" type="body"/>
          </p:nvPr>
        </p:nvSpPr>
        <p:spPr>
          <a:xfrm>
            <a:off x="1942415" y="5367338"/>
            <a:ext cx="6591985" cy="49371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200"/>
              <a:buNone/>
              <a:defRPr sz="1200"/>
            </a:lvl1pPr>
            <a:lvl2pPr indent="-228600" lvl="1" marL="914400" algn="l">
              <a:lnSpc>
                <a:spcPct val="100000"/>
              </a:lnSpc>
              <a:spcBef>
                <a:spcPts val="1000"/>
              </a:spcBef>
              <a:spcAft>
                <a:spcPts val="0"/>
              </a:spcAft>
              <a:buSzPts val="1200"/>
              <a:buNone/>
              <a:defRPr sz="1200"/>
            </a:lvl2pPr>
            <a:lvl3pPr indent="-228600" lvl="2" marL="1371600" algn="l">
              <a:lnSpc>
                <a:spcPct val="100000"/>
              </a:lnSpc>
              <a:spcBef>
                <a:spcPts val="1000"/>
              </a:spcBef>
              <a:spcAft>
                <a:spcPts val="0"/>
              </a:spcAft>
              <a:buSzPts val="1000"/>
              <a:buNone/>
              <a:defRPr sz="1000"/>
            </a:lvl3pPr>
            <a:lvl4pPr indent="-228600" lvl="3" marL="1828800" algn="l">
              <a:lnSpc>
                <a:spcPct val="100000"/>
              </a:lnSpc>
              <a:spcBef>
                <a:spcPts val="1000"/>
              </a:spcBef>
              <a:spcAft>
                <a:spcPts val="0"/>
              </a:spcAft>
              <a:buSzPts val="900"/>
              <a:buNone/>
              <a:defRPr sz="900"/>
            </a:lvl4pPr>
            <a:lvl5pPr indent="-228600" lvl="4" marL="2286000" algn="l">
              <a:lnSpc>
                <a:spcPct val="100000"/>
              </a:lnSpc>
              <a:spcBef>
                <a:spcPts val="1000"/>
              </a:spcBef>
              <a:spcAft>
                <a:spcPts val="0"/>
              </a:spcAft>
              <a:buSzPts val="900"/>
              <a:buNone/>
              <a:defRPr sz="900"/>
            </a:lvl5pPr>
            <a:lvl6pPr indent="-228600" lvl="5" marL="2743200" algn="l">
              <a:lnSpc>
                <a:spcPct val="100000"/>
              </a:lnSpc>
              <a:spcBef>
                <a:spcPts val="1000"/>
              </a:spcBef>
              <a:spcAft>
                <a:spcPts val="0"/>
              </a:spcAft>
              <a:buSzPts val="900"/>
              <a:buNone/>
              <a:defRPr sz="900"/>
            </a:lvl6pPr>
            <a:lvl7pPr indent="-228600" lvl="6" marL="3200400" algn="l">
              <a:lnSpc>
                <a:spcPct val="100000"/>
              </a:lnSpc>
              <a:spcBef>
                <a:spcPts val="1000"/>
              </a:spcBef>
              <a:spcAft>
                <a:spcPts val="0"/>
              </a:spcAft>
              <a:buSzPts val="900"/>
              <a:buNone/>
              <a:defRPr sz="900"/>
            </a:lvl7pPr>
            <a:lvl8pPr indent="-228600" lvl="7" marL="3657600" algn="l">
              <a:lnSpc>
                <a:spcPct val="100000"/>
              </a:lnSpc>
              <a:spcBef>
                <a:spcPts val="1000"/>
              </a:spcBef>
              <a:spcAft>
                <a:spcPts val="0"/>
              </a:spcAft>
              <a:buSzPts val="900"/>
              <a:buNone/>
              <a:defRPr sz="900"/>
            </a:lvl8pPr>
            <a:lvl9pPr indent="-228600" lvl="8" marL="4114800" algn="l">
              <a:lnSpc>
                <a:spcPct val="100000"/>
              </a:lnSpc>
              <a:spcBef>
                <a:spcPts val="1000"/>
              </a:spcBef>
              <a:spcAft>
                <a:spcPts val="0"/>
              </a:spcAft>
              <a:buSzPts val="900"/>
              <a:buNone/>
              <a:defRPr sz="900"/>
            </a:lvl9pPr>
          </a:lstStyle>
          <a:p/>
        </p:txBody>
      </p:sp>
      <p:sp>
        <p:nvSpPr>
          <p:cNvPr id="99" name="Google Shape;99;p20"/>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20"/>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20"/>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20"/>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03" name="Shape 103"/>
        <p:cNvGrpSpPr/>
        <p:nvPr/>
      </p:nvGrpSpPr>
      <p:grpSpPr>
        <a:xfrm>
          <a:off x="0" y="0"/>
          <a:ext cx="0" cy="0"/>
          <a:chOff x="0" y="0"/>
          <a:chExt cx="0" cy="0"/>
        </a:xfrm>
      </p:grpSpPr>
      <p:sp>
        <p:nvSpPr>
          <p:cNvPr id="104" name="Google Shape;104;p21"/>
          <p:cNvSpPr txBox="1"/>
          <p:nvPr>
            <p:ph type="title"/>
          </p:nvPr>
        </p:nvSpPr>
        <p:spPr>
          <a:xfrm>
            <a:off x="1942415" y="609600"/>
            <a:ext cx="6591985" cy="3117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1"/>
          <p:cNvSpPr txBox="1"/>
          <p:nvPr>
            <p:ph idx="1" type="body"/>
          </p:nvPr>
        </p:nvSpPr>
        <p:spPr>
          <a:xfrm>
            <a:off x="1942415" y="4354046"/>
            <a:ext cx="6591985" cy="155586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800"/>
              <a:buNone/>
              <a:defRPr sz="1800">
                <a:solidFill>
                  <a:srgbClr val="595959"/>
                </a:solidFill>
              </a:defRPr>
            </a:lvl1pPr>
            <a:lvl2pPr indent="-228600" lvl="1" marL="914400" algn="l">
              <a:lnSpc>
                <a:spcPct val="100000"/>
              </a:lnSpc>
              <a:spcBef>
                <a:spcPts val="1000"/>
              </a:spcBef>
              <a:spcAft>
                <a:spcPts val="0"/>
              </a:spcAft>
              <a:buSzPts val="1800"/>
              <a:buNone/>
              <a:defRPr sz="1800">
                <a:solidFill>
                  <a:srgbClr val="888888"/>
                </a:solidFill>
              </a:defRPr>
            </a:lvl2pPr>
            <a:lvl3pPr indent="-228600" lvl="2" marL="1371600" algn="l">
              <a:lnSpc>
                <a:spcPct val="100000"/>
              </a:lnSpc>
              <a:spcBef>
                <a:spcPts val="1000"/>
              </a:spcBef>
              <a:spcAft>
                <a:spcPts val="0"/>
              </a:spcAft>
              <a:buSzPts val="1600"/>
              <a:buNone/>
              <a:defRPr sz="1600">
                <a:solidFill>
                  <a:srgbClr val="888888"/>
                </a:solidFill>
              </a:defRPr>
            </a:lvl3pPr>
            <a:lvl4pPr indent="-228600" lvl="3" marL="1828800" algn="l">
              <a:lnSpc>
                <a:spcPct val="100000"/>
              </a:lnSpc>
              <a:spcBef>
                <a:spcPts val="1000"/>
              </a:spcBef>
              <a:spcAft>
                <a:spcPts val="0"/>
              </a:spcAft>
              <a:buSzPts val="1400"/>
              <a:buNone/>
              <a:defRPr sz="1400">
                <a:solidFill>
                  <a:srgbClr val="888888"/>
                </a:solidFill>
              </a:defRPr>
            </a:lvl4pPr>
            <a:lvl5pPr indent="-228600" lvl="4" marL="2286000" algn="l">
              <a:lnSpc>
                <a:spcPct val="100000"/>
              </a:lnSpc>
              <a:spcBef>
                <a:spcPts val="1000"/>
              </a:spcBef>
              <a:spcAft>
                <a:spcPts val="0"/>
              </a:spcAft>
              <a:buSzPts val="1400"/>
              <a:buNone/>
              <a:defRPr sz="1400">
                <a:solidFill>
                  <a:srgbClr val="888888"/>
                </a:solidFill>
              </a:defRPr>
            </a:lvl5pPr>
            <a:lvl6pPr indent="-228600" lvl="5" marL="2743200" algn="l">
              <a:lnSpc>
                <a:spcPct val="100000"/>
              </a:lnSpc>
              <a:spcBef>
                <a:spcPts val="1000"/>
              </a:spcBef>
              <a:spcAft>
                <a:spcPts val="0"/>
              </a:spcAft>
              <a:buSzPts val="1400"/>
              <a:buNone/>
              <a:defRPr sz="1400">
                <a:solidFill>
                  <a:srgbClr val="888888"/>
                </a:solidFill>
              </a:defRPr>
            </a:lvl6pPr>
            <a:lvl7pPr indent="-228600" lvl="6" marL="3200400" algn="l">
              <a:lnSpc>
                <a:spcPct val="100000"/>
              </a:lnSpc>
              <a:spcBef>
                <a:spcPts val="1000"/>
              </a:spcBef>
              <a:spcAft>
                <a:spcPts val="0"/>
              </a:spcAft>
              <a:buSzPts val="1400"/>
              <a:buNone/>
              <a:defRPr sz="1400">
                <a:solidFill>
                  <a:srgbClr val="888888"/>
                </a:solidFill>
              </a:defRPr>
            </a:lvl7pPr>
            <a:lvl8pPr indent="-228600" lvl="7" marL="3657600" algn="l">
              <a:lnSpc>
                <a:spcPct val="100000"/>
              </a:lnSpc>
              <a:spcBef>
                <a:spcPts val="1000"/>
              </a:spcBef>
              <a:spcAft>
                <a:spcPts val="0"/>
              </a:spcAft>
              <a:buSzPts val="1400"/>
              <a:buNone/>
              <a:defRPr sz="1400">
                <a:solidFill>
                  <a:srgbClr val="888888"/>
                </a:solidFill>
              </a:defRPr>
            </a:lvl8pPr>
            <a:lvl9pPr indent="-228600" lvl="8" marL="4114800" algn="l">
              <a:lnSpc>
                <a:spcPct val="100000"/>
              </a:lnSpc>
              <a:spcBef>
                <a:spcPts val="1000"/>
              </a:spcBef>
              <a:spcAft>
                <a:spcPts val="0"/>
              </a:spcAft>
              <a:buSzPts val="1400"/>
              <a:buNone/>
              <a:defRPr sz="1400">
                <a:solidFill>
                  <a:srgbClr val="888888"/>
                </a:solidFill>
              </a:defRPr>
            </a:lvl9pPr>
          </a:lstStyle>
          <a:p/>
        </p:txBody>
      </p:sp>
      <p:sp>
        <p:nvSpPr>
          <p:cNvPr id="106" name="Google Shape;106;p21"/>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21"/>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21"/>
          <p:cNvSpPr/>
          <p:nvPr/>
        </p:nvSpPr>
        <p:spPr>
          <a:xfrm flipH="1" rot="10800000">
            <a:off x="58" y="3166527"/>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21"/>
          <p:cNvSpPr txBox="1"/>
          <p:nvPr>
            <p:ph idx="12" type="sldNum"/>
          </p:nvPr>
        </p:nvSpPr>
        <p:spPr>
          <a:xfrm>
            <a:off x="511228" y="3244140"/>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10" name="Shape 110"/>
        <p:cNvGrpSpPr/>
        <p:nvPr/>
      </p:nvGrpSpPr>
      <p:grpSpPr>
        <a:xfrm>
          <a:off x="0" y="0"/>
          <a:ext cx="0" cy="0"/>
          <a:chOff x="0" y="0"/>
          <a:chExt cx="0" cy="0"/>
        </a:xfrm>
      </p:grpSpPr>
      <p:sp>
        <p:nvSpPr>
          <p:cNvPr id="111" name="Google Shape;111;p22"/>
          <p:cNvSpPr txBox="1"/>
          <p:nvPr>
            <p:ph type="title"/>
          </p:nvPr>
        </p:nvSpPr>
        <p:spPr>
          <a:xfrm>
            <a:off x="2188123" y="609600"/>
            <a:ext cx="6109587" cy="2895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22"/>
          <p:cNvSpPr txBox="1"/>
          <p:nvPr>
            <p:ph idx="1" type="body"/>
          </p:nvPr>
        </p:nvSpPr>
        <p:spPr>
          <a:xfrm>
            <a:off x="2415972" y="3505200"/>
            <a:ext cx="5653888"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600"/>
              <a:buFont typeface="Century Gothic"/>
              <a:buNone/>
              <a:defRPr sz="1600">
                <a:solidFill>
                  <a:srgbClr val="7F7F7F"/>
                </a:solidFill>
              </a:defRPr>
            </a:lvl1pPr>
            <a:lvl2pPr indent="-228600" lvl="1" marL="914400" algn="l">
              <a:lnSpc>
                <a:spcPct val="100000"/>
              </a:lnSpc>
              <a:spcBef>
                <a:spcPts val="1000"/>
              </a:spcBef>
              <a:spcAft>
                <a:spcPts val="0"/>
              </a:spcAft>
              <a:buSzPts val="1600"/>
              <a:buFont typeface="Century Gothic"/>
              <a:buNone/>
              <a:defRPr/>
            </a:lvl2pPr>
            <a:lvl3pPr indent="-228600" lvl="2" marL="1371600" algn="l">
              <a:lnSpc>
                <a:spcPct val="100000"/>
              </a:lnSpc>
              <a:spcBef>
                <a:spcPts val="1000"/>
              </a:spcBef>
              <a:spcAft>
                <a:spcPts val="0"/>
              </a:spcAft>
              <a:buSzPts val="1400"/>
              <a:buFont typeface="Century Gothic"/>
              <a:buNone/>
              <a:defRPr/>
            </a:lvl3pPr>
            <a:lvl4pPr indent="-228600" lvl="3" marL="1828800" algn="l">
              <a:lnSpc>
                <a:spcPct val="100000"/>
              </a:lnSpc>
              <a:spcBef>
                <a:spcPts val="1000"/>
              </a:spcBef>
              <a:spcAft>
                <a:spcPts val="0"/>
              </a:spcAft>
              <a:buSzPts val="1200"/>
              <a:buFont typeface="Century Gothic"/>
              <a:buNone/>
              <a:defRPr/>
            </a:lvl4pPr>
            <a:lvl5pPr indent="-228600" lvl="4" marL="2286000" algn="l">
              <a:lnSpc>
                <a:spcPct val="100000"/>
              </a:lnSpc>
              <a:spcBef>
                <a:spcPts val="1000"/>
              </a:spcBef>
              <a:spcAft>
                <a:spcPts val="0"/>
              </a:spcAft>
              <a:buSzPts val="1200"/>
              <a:buFont typeface="Century Gothic"/>
              <a:buNone/>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13" name="Google Shape;113;p22"/>
          <p:cNvSpPr txBox="1"/>
          <p:nvPr>
            <p:ph idx="2" type="body"/>
          </p:nvPr>
        </p:nvSpPr>
        <p:spPr>
          <a:xfrm>
            <a:off x="1942415" y="4354046"/>
            <a:ext cx="6591985" cy="155586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800"/>
              <a:buNone/>
              <a:defRPr sz="1800">
                <a:solidFill>
                  <a:srgbClr val="595959"/>
                </a:solidFill>
              </a:defRPr>
            </a:lvl1pPr>
            <a:lvl2pPr indent="-228600" lvl="1" marL="914400" algn="l">
              <a:lnSpc>
                <a:spcPct val="100000"/>
              </a:lnSpc>
              <a:spcBef>
                <a:spcPts val="1000"/>
              </a:spcBef>
              <a:spcAft>
                <a:spcPts val="0"/>
              </a:spcAft>
              <a:buSzPts val="1800"/>
              <a:buNone/>
              <a:defRPr sz="1800">
                <a:solidFill>
                  <a:srgbClr val="888888"/>
                </a:solidFill>
              </a:defRPr>
            </a:lvl2pPr>
            <a:lvl3pPr indent="-228600" lvl="2" marL="1371600" algn="l">
              <a:lnSpc>
                <a:spcPct val="100000"/>
              </a:lnSpc>
              <a:spcBef>
                <a:spcPts val="1000"/>
              </a:spcBef>
              <a:spcAft>
                <a:spcPts val="0"/>
              </a:spcAft>
              <a:buSzPts val="1600"/>
              <a:buNone/>
              <a:defRPr sz="1600">
                <a:solidFill>
                  <a:srgbClr val="888888"/>
                </a:solidFill>
              </a:defRPr>
            </a:lvl3pPr>
            <a:lvl4pPr indent="-228600" lvl="3" marL="1828800" algn="l">
              <a:lnSpc>
                <a:spcPct val="100000"/>
              </a:lnSpc>
              <a:spcBef>
                <a:spcPts val="1000"/>
              </a:spcBef>
              <a:spcAft>
                <a:spcPts val="0"/>
              </a:spcAft>
              <a:buSzPts val="1400"/>
              <a:buNone/>
              <a:defRPr sz="1400">
                <a:solidFill>
                  <a:srgbClr val="888888"/>
                </a:solidFill>
              </a:defRPr>
            </a:lvl4pPr>
            <a:lvl5pPr indent="-228600" lvl="4" marL="2286000" algn="l">
              <a:lnSpc>
                <a:spcPct val="100000"/>
              </a:lnSpc>
              <a:spcBef>
                <a:spcPts val="1000"/>
              </a:spcBef>
              <a:spcAft>
                <a:spcPts val="0"/>
              </a:spcAft>
              <a:buSzPts val="1400"/>
              <a:buNone/>
              <a:defRPr sz="1400">
                <a:solidFill>
                  <a:srgbClr val="888888"/>
                </a:solidFill>
              </a:defRPr>
            </a:lvl5pPr>
            <a:lvl6pPr indent="-228600" lvl="5" marL="2743200" algn="l">
              <a:lnSpc>
                <a:spcPct val="100000"/>
              </a:lnSpc>
              <a:spcBef>
                <a:spcPts val="1000"/>
              </a:spcBef>
              <a:spcAft>
                <a:spcPts val="0"/>
              </a:spcAft>
              <a:buSzPts val="1400"/>
              <a:buNone/>
              <a:defRPr sz="1400">
                <a:solidFill>
                  <a:srgbClr val="888888"/>
                </a:solidFill>
              </a:defRPr>
            </a:lvl6pPr>
            <a:lvl7pPr indent="-228600" lvl="6" marL="3200400" algn="l">
              <a:lnSpc>
                <a:spcPct val="100000"/>
              </a:lnSpc>
              <a:spcBef>
                <a:spcPts val="1000"/>
              </a:spcBef>
              <a:spcAft>
                <a:spcPts val="0"/>
              </a:spcAft>
              <a:buSzPts val="1400"/>
              <a:buNone/>
              <a:defRPr sz="1400">
                <a:solidFill>
                  <a:srgbClr val="888888"/>
                </a:solidFill>
              </a:defRPr>
            </a:lvl7pPr>
            <a:lvl8pPr indent="-228600" lvl="7" marL="3657600" algn="l">
              <a:lnSpc>
                <a:spcPct val="100000"/>
              </a:lnSpc>
              <a:spcBef>
                <a:spcPts val="1000"/>
              </a:spcBef>
              <a:spcAft>
                <a:spcPts val="0"/>
              </a:spcAft>
              <a:buSzPts val="1400"/>
              <a:buNone/>
              <a:defRPr sz="1400">
                <a:solidFill>
                  <a:srgbClr val="888888"/>
                </a:solidFill>
              </a:defRPr>
            </a:lvl8pPr>
            <a:lvl9pPr indent="-228600" lvl="8" marL="4114800" algn="l">
              <a:lnSpc>
                <a:spcPct val="100000"/>
              </a:lnSpc>
              <a:spcBef>
                <a:spcPts val="1000"/>
              </a:spcBef>
              <a:spcAft>
                <a:spcPts val="0"/>
              </a:spcAft>
              <a:buSzPts val="1400"/>
              <a:buNone/>
              <a:defRPr sz="1400">
                <a:solidFill>
                  <a:srgbClr val="888888"/>
                </a:solidFill>
              </a:defRPr>
            </a:lvl9pPr>
          </a:lstStyle>
          <a:p/>
        </p:txBody>
      </p:sp>
      <p:sp>
        <p:nvSpPr>
          <p:cNvPr id="114" name="Google Shape;114;p22"/>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22"/>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22"/>
          <p:cNvSpPr/>
          <p:nvPr/>
        </p:nvSpPr>
        <p:spPr>
          <a:xfrm flipH="1" rot="10800000">
            <a:off x="58" y="3166527"/>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22"/>
          <p:cNvSpPr txBox="1"/>
          <p:nvPr>
            <p:ph idx="12" type="sldNum"/>
          </p:nvPr>
        </p:nvSpPr>
        <p:spPr>
          <a:xfrm>
            <a:off x="511228" y="3244140"/>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22"/>
          <p:cNvSpPr txBox="1"/>
          <p:nvPr/>
        </p:nvSpPr>
        <p:spPr>
          <a:xfrm>
            <a:off x="1808316" y="648005"/>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19" name="Google Shape;119;p22"/>
          <p:cNvSpPr txBox="1"/>
          <p:nvPr/>
        </p:nvSpPr>
        <p:spPr>
          <a:xfrm>
            <a:off x="8169533" y="2905306"/>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20" name="Shape 120"/>
        <p:cNvGrpSpPr/>
        <p:nvPr/>
      </p:nvGrpSpPr>
      <p:grpSpPr>
        <a:xfrm>
          <a:off x="0" y="0"/>
          <a:ext cx="0" cy="0"/>
          <a:chOff x="0" y="0"/>
          <a:chExt cx="0" cy="0"/>
        </a:xfrm>
      </p:grpSpPr>
      <p:sp>
        <p:nvSpPr>
          <p:cNvPr id="121" name="Google Shape;121;p23"/>
          <p:cNvSpPr txBox="1"/>
          <p:nvPr>
            <p:ph type="title"/>
          </p:nvPr>
        </p:nvSpPr>
        <p:spPr>
          <a:xfrm>
            <a:off x="1942415" y="2438401"/>
            <a:ext cx="6591985" cy="272484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23"/>
          <p:cNvSpPr txBox="1"/>
          <p:nvPr>
            <p:ph idx="1" type="body"/>
          </p:nvPr>
        </p:nvSpPr>
        <p:spPr>
          <a:xfrm>
            <a:off x="1942415" y="5181600"/>
            <a:ext cx="6591985" cy="72962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800"/>
              <a:buNone/>
              <a:defRPr>
                <a:solidFill>
                  <a:srgbClr val="595959"/>
                </a:solidFill>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23" name="Google Shape;123;p23"/>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23"/>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23"/>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23"/>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27" name="Shape 127"/>
        <p:cNvGrpSpPr/>
        <p:nvPr/>
      </p:nvGrpSpPr>
      <p:grpSpPr>
        <a:xfrm>
          <a:off x="0" y="0"/>
          <a:ext cx="0" cy="0"/>
          <a:chOff x="0" y="0"/>
          <a:chExt cx="0" cy="0"/>
        </a:xfrm>
      </p:grpSpPr>
      <p:sp>
        <p:nvSpPr>
          <p:cNvPr id="128" name="Google Shape;128;p24"/>
          <p:cNvSpPr txBox="1"/>
          <p:nvPr>
            <p:ph type="title"/>
          </p:nvPr>
        </p:nvSpPr>
        <p:spPr>
          <a:xfrm>
            <a:off x="2188123" y="609600"/>
            <a:ext cx="6109587" cy="2895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24"/>
          <p:cNvSpPr txBox="1"/>
          <p:nvPr>
            <p:ph idx="1" type="body"/>
          </p:nvPr>
        </p:nvSpPr>
        <p:spPr>
          <a:xfrm>
            <a:off x="1942415" y="4343400"/>
            <a:ext cx="6688292" cy="8382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Font typeface="Century Gothic"/>
              <a:buNone/>
              <a:defRPr sz="2400">
                <a:solidFill>
                  <a:schemeClr val="accent1"/>
                </a:solidFill>
              </a:defRPr>
            </a:lvl1pPr>
            <a:lvl2pPr indent="-228600" lvl="1" marL="914400" algn="l">
              <a:lnSpc>
                <a:spcPct val="100000"/>
              </a:lnSpc>
              <a:spcBef>
                <a:spcPts val="1000"/>
              </a:spcBef>
              <a:spcAft>
                <a:spcPts val="0"/>
              </a:spcAft>
              <a:buSzPts val="1600"/>
              <a:buFont typeface="Century Gothic"/>
              <a:buNone/>
              <a:defRPr/>
            </a:lvl2pPr>
            <a:lvl3pPr indent="-228600" lvl="2" marL="1371600" algn="l">
              <a:lnSpc>
                <a:spcPct val="100000"/>
              </a:lnSpc>
              <a:spcBef>
                <a:spcPts val="1000"/>
              </a:spcBef>
              <a:spcAft>
                <a:spcPts val="0"/>
              </a:spcAft>
              <a:buSzPts val="1400"/>
              <a:buFont typeface="Century Gothic"/>
              <a:buNone/>
              <a:defRPr/>
            </a:lvl3pPr>
            <a:lvl4pPr indent="-228600" lvl="3" marL="1828800" algn="l">
              <a:lnSpc>
                <a:spcPct val="100000"/>
              </a:lnSpc>
              <a:spcBef>
                <a:spcPts val="1000"/>
              </a:spcBef>
              <a:spcAft>
                <a:spcPts val="0"/>
              </a:spcAft>
              <a:buSzPts val="1200"/>
              <a:buFont typeface="Century Gothic"/>
              <a:buNone/>
              <a:defRPr/>
            </a:lvl4pPr>
            <a:lvl5pPr indent="-228600" lvl="4" marL="2286000" algn="l">
              <a:lnSpc>
                <a:spcPct val="100000"/>
              </a:lnSpc>
              <a:spcBef>
                <a:spcPts val="1000"/>
              </a:spcBef>
              <a:spcAft>
                <a:spcPts val="0"/>
              </a:spcAft>
              <a:buSzPts val="1200"/>
              <a:buFont typeface="Century Gothic"/>
              <a:buNone/>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30" name="Google Shape;130;p24"/>
          <p:cNvSpPr txBox="1"/>
          <p:nvPr>
            <p:ph idx="2" type="body"/>
          </p:nvPr>
        </p:nvSpPr>
        <p:spPr>
          <a:xfrm>
            <a:off x="1942415" y="5181600"/>
            <a:ext cx="6688292" cy="72962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800"/>
              <a:buNone/>
              <a:defRPr>
                <a:solidFill>
                  <a:srgbClr val="595959"/>
                </a:solidFill>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31" name="Google Shape;131;p24"/>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24"/>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24"/>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24"/>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
        <p:nvSpPr>
          <p:cNvPr id="135" name="Google Shape;135;p24"/>
          <p:cNvSpPr txBox="1"/>
          <p:nvPr/>
        </p:nvSpPr>
        <p:spPr>
          <a:xfrm>
            <a:off x="1808316" y="648005"/>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36" name="Google Shape;136;p24"/>
          <p:cNvSpPr txBox="1"/>
          <p:nvPr/>
        </p:nvSpPr>
        <p:spPr>
          <a:xfrm>
            <a:off x="8169533" y="2905306"/>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37" name="Shape 137"/>
        <p:cNvGrpSpPr/>
        <p:nvPr/>
      </p:nvGrpSpPr>
      <p:grpSpPr>
        <a:xfrm>
          <a:off x="0" y="0"/>
          <a:ext cx="0" cy="0"/>
          <a:chOff x="0" y="0"/>
          <a:chExt cx="0" cy="0"/>
        </a:xfrm>
      </p:grpSpPr>
      <p:sp>
        <p:nvSpPr>
          <p:cNvPr id="138" name="Google Shape;138;p25"/>
          <p:cNvSpPr txBox="1"/>
          <p:nvPr>
            <p:ph type="title"/>
          </p:nvPr>
        </p:nvSpPr>
        <p:spPr>
          <a:xfrm>
            <a:off x="1942416" y="627407"/>
            <a:ext cx="6591984" cy="288002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5"/>
          <p:cNvSpPr txBox="1"/>
          <p:nvPr>
            <p:ph idx="1" type="body"/>
          </p:nvPr>
        </p:nvSpPr>
        <p:spPr>
          <a:xfrm>
            <a:off x="1942415" y="4343400"/>
            <a:ext cx="6591985" cy="8382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Font typeface="Century Gothic"/>
              <a:buNone/>
              <a:defRPr sz="2400">
                <a:solidFill>
                  <a:schemeClr val="accent1"/>
                </a:solidFill>
              </a:defRPr>
            </a:lvl1pPr>
            <a:lvl2pPr indent="-228600" lvl="1" marL="914400" algn="l">
              <a:lnSpc>
                <a:spcPct val="100000"/>
              </a:lnSpc>
              <a:spcBef>
                <a:spcPts val="1000"/>
              </a:spcBef>
              <a:spcAft>
                <a:spcPts val="0"/>
              </a:spcAft>
              <a:buSzPts val="1600"/>
              <a:buFont typeface="Century Gothic"/>
              <a:buNone/>
              <a:defRPr/>
            </a:lvl2pPr>
            <a:lvl3pPr indent="-228600" lvl="2" marL="1371600" algn="l">
              <a:lnSpc>
                <a:spcPct val="100000"/>
              </a:lnSpc>
              <a:spcBef>
                <a:spcPts val="1000"/>
              </a:spcBef>
              <a:spcAft>
                <a:spcPts val="0"/>
              </a:spcAft>
              <a:buSzPts val="1400"/>
              <a:buFont typeface="Century Gothic"/>
              <a:buNone/>
              <a:defRPr/>
            </a:lvl3pPr>
            <a:lvl4pPr indent="-228600" lvl="3" marL="1828800" algn="l">
              <a:lnSpc>
                <a:spcPct val="100000"/>
              </a:lnSpc>
              <a:spcBef>
                <a:spcPts val="1000"/>
              </a:spcBef>
              <a:spcAft>
                <a:spcPts val="0"/>
              </a:spcAft>
              <a:buSzPts val="1200"/>
              <a:buFont typeface="Century Gothic"/>
              <a:buNone/>
              <a:defRPr/>
            </a:lvl4pPr>
            <a:lvl5pPr indent="-228600" lvl="4" marL="2286000" algn="l">
              <a:lnSpc>
                <a:spcPct val="100000"/>
              </a:lnSpc>
              <a:spcBef>
                <a:spcPts val="1000"/>
              </a:spcBef>
              <a:spcAft>
                <a:spcPts val="0"/>
              </a:spcAft>
              <a:buSzPts val="1200"/>
              <a:buFont typeface="Century Gothic"/>
              <a:buNone/>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40" name="Google Shape;140;p25"/>
          <p:cNvSpPr txBox="1"/>
          <p:nvPr>
            <p:ph idx="2" type="body"/>
          </p:nvPr>
        </p:nvSpPr>
        <p:spPr>
          <a:xfrm>
            <a:off x="1942415" y="5181600"/>
            <a:ext cx="6591985" cy="72962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800"/>
              <a:buNone/>
              <a:defRPr>
                <a:solidFill>
                  <a:srgbClr val="595959"/>
                </a:solidFill>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41" name="Google Shape;141;p25"/>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25"/>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25"/>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25"/>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5" name="Shape 145"/>
        <p:cNvGrpSpPr/>
        <p:nvPr/>
      </p:nvGrpSpPr>
      <p:grpSpPr>
        <a:xfrm>
          <a:off x="0" y="0"/>
          <a:ext cx="0" cy="0"/>
          <a:chOff x="0" y="0"/>
          <a:chExt cx="0" cy="0"/>
        </a:xfrm>
      </p:grpSpPr>
      <p:sp>
        <p:nvSpPr>
          <p:cNvPr id="146" name="Google Shape;146;p26"/>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26"/>
          <p:cNvSpPr txBox="1"/>
          <p:nvPr>
            <p:ph idx="1" type="body"/>
          </p:nvPr>
        </p:nvSpPr>
        <p:spPr>
          <a:xfrm rot="5400000">
            <a:off x="3295307" y="780708"/>
            <a:ext cx="3886200" cy="6591985"/>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48" name="Google Shape;148;p26"/>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26"/>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0" name="Google Shape;150;p26"/>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26"/>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2" name="Shape 152"/>
        <p:cNvGrpSpPr/>
        <p:nvPr/>
      </p:nvGrpSpPr>
      <p:grpSpPr>
        <a:xfrm>
          <a:off x="0" y="0"/>
          <a:ext cx="0" cy="0"/>
          <a:chOff x="0" y="0"/>
          <a:chExt cx="0" cy="0"/>
        </a:xfrm>
      </p:grpSpPr>
      <p:sp>
        <p:nvSpPr>
          <p:cNvPr id="153" name="Google Shape;153;p27"/>
          <p:cNvSpPr txBox="1"/>
          <p:nvPr>
            <p:ph type="title"/>
          </p:nvPr>
        </p:nvSpPr>
        <p:spPr>
          <a:xfrm rot="5400000">
            <a:off x="5064693" y="2441249"/>
            <a:ext cx="5283817" cy="1656132"/>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27"/>
          <p:cNvSpPr txBox="1"/>
          <p:nvPr>
            <p:ph idx="1" type="body"/>
          </p:nvPr>
        </p:nvSpPr>
        <p:spPr>
          <a:xfrm rot="5400000">
            <a:off x="1658682" y="911140"/>
            <a:ext cx="5283817" cy="4716348"/>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55" name="Google Shape;155;p27"/>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27"/>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27"/>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27"/>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FFF"/>
            </a:gs>
            <a:gs pos="100000">
              <a:srgbClr val="DDE6C3"/>
            </a:gs>
          </a:gsLst>
          <a:path path="circle">
            <a:fillToRect b="100%" l="0%" r="100%" t="0%"/>
          </a:path>
          <a:tileRect b="0%" l="-100%" r="0%" t="-100%"/>
        </a:gradFill>
      </p:bgPr>
    </p:bg>
    <p:spTree>
      <p:nvGrpSpPr>
        <p:cNvPr id="9" name="Shape 9"/>
        <p:cNvGrpSpPr/>
        <p:nvPr/>
      </p:nvGrpSpPr>
      <p:grpSpPr>
        <a:xfrm>
          <a:off x="0" y="0"/>
          <a:ext cx="0" cy="0"/>
          <a:chOff x="0" y="0"/>
          <a:chExt cx="0" cy="0"/>
        </a:xfrm>
      </p:grpSpPr>
      <p:grpSp>
        <p:nvGrpSpPr>
          <p:cNvPr id="10" name="Google Shape;10;p11"/>
          <p:cNvGrpSpPr/>
          <p:nvPr/>
        </p:nvGrpSpPr>
        <p:grpSpPr>
          <a:xfrm>
            <a:off x="1" y="228600"/>
            <a:ext cx="1981200" cy="6638628"/>
            <a:chOff x="2487613" y="285750"/>
            <a:chExt cx="2428875" cy="5654676"/>
          </a:xfrm>
        </p:grpSpPr>
        <p:sp>
          <p:nvSpPr>
            <p:cNvPr id="11" name="Google Shape;11;p11"/>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11"/>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11"/>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11"/>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11"/>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11"/>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11"/>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11"/>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11"/>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11"/>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11"/>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11"/>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 name="Google Shape;23;p11"/>
          <p:cNvGrpSpPr/>
          <p:nvPr/>
        </p:nvGrpSpPr>
        <p:grpSpPr>
          <a:xfrm>
            <a:off x="20421" y="285"/>
            <a:ext cx="1952272" cy="6852968"/>
            <a:chOff x="6627813" y="195717"/>
            <a:chExt cx="1952625" cy="5678034"/>
          </a:xfrm>
        </p:grpSpPr>
        <p:sp>
          <p:nvSpPr>
            <p:cNvPr id="24" name="Google Shape;24;p11"/>
            <p:cNvSpPr/>
            <p:nvPr/>
          </p:nvSpPr>
          <p:spPr>
            <a:xfrm>
              <a:off x="6627813" y="195717"/>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11"/>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p11"/>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p11"/>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11"/>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11"/>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11"/>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11"/>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11"/>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11"/>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11"/>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11"/>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 name="Google Shape;36;p11"/>
          <p:cNvSpPr/>
          <p:nvPr/>
        </p:nvSpPr>
        <p:spPr>
          <a:xfrm>
            <a:off x="0" y="0"/>
            <a:ext cx="182880" cy="68580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1"/>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rgbClr val="262626"/>
              </a:buClr>
              <a:buSzPts val="3600"/>
              <a:buFont typeface="Century Gothic"/>
              <a:buNone/>
              <a:defRPr b="0" i="0" sz="3600" u="none" cap="none" strike="noStrike">
                <a:solidFill>
                  <a:srgbClr val="262626"/>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38" name="Google Shape;38;p11"/>
          <p:cNvSpPr txBox="1"/>
          <p:nvPr>
            <p:ph idx="1" type="body"/>
          </p:nvPr>
        </p:nvSpPr>
        <p:spPr>
          <a:xfrm>
            <a:off x="1942415" y="2133600"/>
            <a:ext cx="6591985" cy="3886200"/>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1"/>
              </a:buClr>
              <a:buSzPts val="180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30200" lvl="1" marL="914400" marR="0" rtl="0" algn="l">
              <a:lnSpc>
                <a:spcPct val="100000"/>
              </a:lnSpc>
              <a:spcBef>
                <a:spcPts val="1000"/>
              </a:spcBef>
              <a:spcAft>
                <a:spcPts val="0"/>
              </a:spcAft>
              <a:buClr>
                <a:schemeClr val="accent1"/>
              </a:buClr>
              <a:buSzPts val="160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00000"/>
              </a:lnSpc>
              <a:spcBef>
                <a:spcPts val="1000"/>
              </a:spcBef>
              <a:spcAft>
                <a:spcPts val="0"/>
              </a:spcAft>
              <a:buClr>
                <a:schemeClr val="accent1"/>
              </a:buClr>
              <a:buSzPts val="140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304800" lvl="3" marL="18288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304800" lvl="4" marL="22860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304800" lvl="5" marL="27432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9" name="Google Shape;39;p11"/>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9pPr>
          </a:lstStyle>
          <a:p/>
        </p:txBody>
      </p:sp>
      <p:sp>
        <p:nvSpPr>
          <p:cNvPr id="40" name="Google Shape;40;p11"/>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9pPr>
          </a:lstStyle>
          <a:p/>
        </p:txBody>
      </p:sp>
      <p:sp>
        <p:nvSpPr>
          <p:cNvPr id="41" name="Google Shape;41;p11"/>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txBox="1"/>
          <p:nvPr>
            <p:ph type="title"/>
          </p:nvPr>
        </p:nvSpPr>
        <p:spPr>
          <a:xfrm>
            <a:off x="1945201" y="624110"/>
            <a:ext cx="6589199" cy="208481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sz="3200">
                <a:solidFill>
                  <a:schemeClr val="dk2"/>
                </a:solidFill>
              </a:rPr>
              <a:t>Hatherleigh Community Primary School</a:t>
            </a:r>
            <a:br>
              <a:rPr lang="en-GB" sz="3200">
                <a:solidFill>
                  <a:schemeClr val="dk2"/>
                </a:solidFill>
              </a:rPr>
            </a:br>
            <a:r>
              <a:rPr lang="en-GB" sz="3200">
                <a:solidFill>
                  <a:schemeClr val="dk2"/>
                </a:solidFill>
              </a:rPr>
              <a:t>EYFS 2026/27</a:t>
            </a:r>
            <a:br>
              <a:rPr lang="en-GB" sz="3200">
                <a:solidFill>
                  <a:schemeClr val="dk2"/>
                </a:solidFill>
              </a:rPr>
            </a:br>
            <a:r>
              <a:rPr lang="en-GB" sz="3200">
                <a:solidFill>
                  <a:schemeClr val="dk2"/>
                </a:solidFill>
              </a:rPr>
              <a:t>Meet the Teacher(s)</a:t>
            </a:r>
            <a:endParaRPr/>
          </a:p>
        </p:txBody>
      </p:sp>
      <p:pic>
        <p:nvPicPr>
          <p:cNvPr id="165" name="Google Shape;165;p1"/>
          <p:cNvPicPr preferRelativeResize="0"/>
          <p:nvPr>
            <p:ph idx="1" type="body"/>
          </p:nvPr>
        </p:nvPicPr>
        <p:blipFill rotWithShape="1">
          <a:blip r:embed="rId3">
            <a:alphaModFix/>
          </a:blip>
          <a:srcRect b="0" l="0" r="0" t="0"/>
          <a:stretch/>
        </p:blipFill>
        <p:spPr>
          <a:xfrm>
            <a:off x="2555776" y="3147112"/>
            <a:ext cx="4968552" cy="37108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8"/>
          <p:cNvSpPr txBox="1"/>
          <p:nvPr>
            <p:ph type="title"/>
          </p:nvPr>
        </p:nvSpPr>
        <p:spPr>
          <a:xfrm>
            <a:off x="1850750" y="396028"/>
            <a:ext cx="65892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Meet the team</a:t>
            </a:r>
            <a:endParaRPr>
              <a:latin typeface="Comic Sans MS"/>
              <a:ea typeface="Comic Sans MS"/>
              <a:cs typeface="Comic Sans MS"/>
              <a:sym typeface="Comic Sans MS"/>
            </a:endParaRPr>
          </a:p>
        </p:txBody>
      </p:sp>
      <p:sp>
        <p:nvSpPr>
          <p:cNvPr id="171" name="Google Shape;171;p28"/>
          <p:cNvSpPr txBox="1"/>
          <p:nvPr>
            <p:ph idx="1" type="body"/>
          </p:nvPr>
        </p:nvSpPr>
        <p:spPr>
          <a:xfrm>
            <a:off x="1662550" y="1321225"/>
            <a:ext cx="7122600" cy="4818900"/>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Teachers: Miss Tucker (Mon-Thurs)</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                Mrs Byers (Friday)</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Teaching assistants:</a:t>
            </a:r>
            <a:endParaRPr sz="24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Sarah Hill- Monday to Thursday</a:t>
            </a:r>
            <a:endParaRPr sz="24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Mrs Sam Valdmane- Friday</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Mrs Sam Hill - PPA cover Wednesday afternoon from 1:25pm.</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600">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2acdf0fd1b4_0_1"/>
          <p:cNvSpPr txBox="1"/>
          <p:nvPr>
            <p:ph type="title"/>
          </p:nvPr>
        </p:nvSpPr>
        <p:spPr>
          <a:xfrm>
            <a:off x="1850750" y="396028"/>
            <a:ext cx="65892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Topic</a:t>
            </a:r>
            <a:endParaRPr>
              <a:latin typeface="Comic Sans MS"/>
              <a:ea typeface="Comic Sans MS"/>
              <a:cs typeface="Comic Sans MS"/>
              <a:sym typeface="Comic Sans MS"/>
            </a:endParaRPr>
          </a:p>
        </p:txBody>
      </p:sp>
      <p:sp>
        <p:nvSpPr>
          <p:cNvPr id="177" name="Google Shape;177;g2acdf0fd1b4_0_1"/>
          <p:cNvSpPr txBox="1"/>
          <p:nvPr>
            <p:ph idx="1" type="body"/>
          </p:nvPr>
        </p:nvSpPr>
        <p:spPr>
          <a:xfrm>
            <a:off x="1662550" y="1321225"/>
            <a:ext cx="7122600" cy="5393400"/>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First half term:</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Me and my family- We will spend lots of time getting to know each other and discussing similarities and differences.</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Second half term:</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People who help us- We will be looking for volunteers to come in and speak to the class about a variety of careers.</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Christmas!</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Planning is on the website. This is a rough guide.</a:t>
            </a:r>
            <a:endParaRPr sz="2400">
              <a:solidFill>
                <a:srgbClr val="000000"/>
              </a:solidFill>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
          <p:cNvSpPr txBox="1"/>
          <p:nvPr>
            <p:ph type="title"/>
          </p:nvPr>
        </p:nvSpPr>
        <p:spPr>
          <a:xfrm>
            <a:off x="1492050" y="340703"/>
            <a:ext cx="7058700" cy="916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chemeClr val="dk1"/>
                </a:solidFill>
                <a:latin typeface="Comic Sans MS"/>
                <a:ea typeface="Comic Sans MS"/>
                <a:cs typeface="Comic Sans MS"/>
                <a:sym typeface="Comic Sans MS"/>
              </a:rPr>
              <a:t>Reading</a:t>
            </a:r>
            <a:endParaRPr>
              <a:solidFill>
                <a:schemeClr val="dk1"/>
              </a:solidFill>
              <a:latin typeface="Comic Sans MS"/>
              <a:ea typeface="Comic Sans MS"/>
              <a:cs typeface="Comic Sans MS"/>
              <a:sym typeface="Comic Sans MS"/>
            </a:endParaRPr>
          </a:p>
        </p:txBody>
      </p:sp>
      <p:sp>
        <p:nvSpPr>
          <p:cNvPr id="186" name="Google Shape;186;p2"/>
          <p:cNvSpPr txBox="1"/>
          <p:nvPr>
            <p:ph idx="1" type="body"/>
          </p:nvPr>
        </p:nvSpPr>
        <p:spPr>
          <a:xfrm>
            <a:off x="1492050" y="1540201"/>
            <a:ext cx="7256400" cy="5009700"/>
          </a:xfrm>
          <a:prstGeom prst="rect">
            <a:avLst/>
          </a:prstGeom>
          <a:noFill/>
          <a:ln>
            <a:noFill/>
          </a:ln>
        </p:spPr>
        <p:txBody>
          <a:bodyPr anchorCtr="0" anchor="t" bIns="45700" lIns="91425" spcFirstLastPara="1" rIns="91425" wrap="square" tIns="45700">
            <a:noAutofit/>
          </a:bodyPr>
          <a:lstStyle/>
          <a:p>
            <a:pPr indent="-284162" lvl="0" marL="342900" rtl="0" algn="l">
              <a:lnSpc>
                <a:spcPct val="100000"/>
              </a:lnSpc>
              <a:spcBef>
                <a:spcPts val="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All children will have picture books until they learn to blend.</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Assessments determine which book level children are reading. Matched to their secure phoneme recognition and segmenting ability.</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Decodable books. Read 3x in school first. Usually allocated on a Thursday.</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Sharing book to keep for a week. Chosen by child. To be read together. Usually changed on a Thursday.</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Please record in reading diaries. Reading certificate for 4+ reads per week.</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Please keep books/ reading diary in plastic file..</a:t>
            </a:r>
            <a:endParaRPr sz="2300">
              <a:solidFill>
                <a:schemeClr val="dk1"/>
              </a:solidFill>
              <a:latin typeface="Comic Sans MS"/>
              <a:ea typeface="Comic Sans MS"/>
              <a:cs typeface="Comic Sans MS"/>
              <a:sym typeface="Comic Sans MS"/>
            </a:endParaRPr>
          </a:p>
          <a:p>
            <a:pPr indent="0" lvl="0" marL="0" rtl="0" algn="l">
              <a:lnSpc>
                <a:spcPct val="100000"/>
              </a:lnSpc>
              <a:spcBef>
                <a:spcPts val="1000"/>
              </a:spcBef>
              <a:spcAft>
                <a:spcPts val="0"/>
              </a:spcAft>
              <a:buSzPts val="2800"/>
              <a:buNone/>
            </a:pPr>
            <a:r>
              <a:t/>
            </a:r>
            <a:endParaRPr sz="2600">
              <a:solidFill>
                <a:schemeClr val="dk1"/>
              </a:solidFill>
              <a:latin typeface="Comic Sans MS"/>
              <a:ea typeface="Comic Sans MS"/>
              <a:cs typeface="Comic Sans MS"/>
              <a:sym typeface="Comic Sans MS"/>
            </a:endParaRPr>
          </a:p>
          <a:p>
            <a:pPr indent="-237172" lvl="0" marL="342900" rtl="0" algn="l">
              <a:lnSpc>
                <a:spcPct val="100000"/>
              </a:lnSpc>
              <a:spcBef>
                <a:spcPts val="1000"/>
              </a:spcBef>
              <a:spcAft>
                <a:spcPts val="0"/>
              </a:spcAft>
              <a:buSzPts val="1800"/>
              <a:buNone/>
            </a:pPr>
            <a:r>
              <a:t/>
            </a:r>
            <a:endParaRPr sz="2600">
              <a:solidFill>
                <a:schemeClr val="dk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
          <p:cNvSpPr txBox="1"/>
          <p:nvPr>
            <p:ph type="title"/>
          </p:nvPr>
        </p:nvSpPr>
        <p:spPr>
          <a:xfrm>
            <a:off x="1794051" y="321835"/>
            <a:ext cx="6589200" cy="1281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Phonics</a:t>
            </a:r>
            <a:endParaRPr>
              <a:solidFill>
                <a:srgbClr val="000000"/>
              </a:solidFill>
              <a:latin typeface="Comic Sans MS"/>
              <a:ea typeface="Comic Sans MS"/>
              <a:cs typeface="Comic Sans MS"/>
              <a:sym typeface="Comic Sans MS"/>
            </a:endParaRPr>
          </a:p>
        </p:txBody>
      </p:sp>
      <p:sp>
        <p:nvSpPr>
          <p:cNvPr id="195" name="Google Shape;195;p3"/>
          <p:cNvSpPr txBox="1"/>
          <p:nvPr>
            <p:ph idx="1" type="body"/>
          </p:nvPr>
        </p:nvSpPr>
        <p:spPr>
          <a:xfrm>
            <a:off x="1511400" y="1309575"/>
            <a:ext cx="7387200" cy="4868400"/>
          </a:xfrm>
          <a:prstGeom prst="rect">
            <a:avLst/>
          </a:prstGeom>
          <a:noFill/>
          <a:ln>
            <a:noFill/>
          </a:ln>
        </p:spPr>
        <p:txBody>
          <a:bodyPr anchorCtr="0" anchor="t" bIns="45700" lIns="91425" spcFirstLastPara="1" rIns="91425" wrap="square" tIns="45700">
            <a:noAutofit/>
          </a:bodyPr>
          <a:lstStyle/>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Taught daily - digraphs and trigraphs.</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Saying for each sound - ow - wow owl.</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Usually 4 sounds a week. Practise at home in sound books.</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Tricky words - read then spell. Learn the whole word.</a:t>
            </a:r>
            <a:endParaRPr sz="3000">
              <a:solidFill>
                <a:schemeClr val="dk1"/>
              </a:solidFill>
              <a:latin typeface="Comic Sans MS"/>
              <a:ea typeface="Comic Sans MS"/>
              <a:cs typeface="Comic Sans MS"/>
              <a:sym typeface="Comic Sans MS"/>
            </a:endParaRPr>
          </a:p>
          <a:p>
            <a:pPr indent="-387350" lvl="0" marL="457200" rtl="0" algn="l">
              <a:lnSpc>
                <a:spcPct val="100000"/>
              </a:lnSpc>
              <a:spcBef>
                <a:spcPts val="0"/>
              </a:spcBef>
              <a:spcAft>
                <a:spcPts val="0"/>
              </a:spcAft>
              <a:buClr>
                <a:schemeClr val="dk1"/>
              </a:buClr>
              <a:buSzPts val="2500"/>
              <a:buFont typeface="Comic Sans MS"/>
              <a:buChar char="●"/>
            </a:pPr>
            <a:r>
              <a:rPr lang="en-GB" sz="3000">
                <a:solidFill>
                  <a:schemeClr val="dk1"/>
                </a:solidFill>
                <a:latin typeface="Comic Sans MS"/>
                <a:ea typeface="Comic Sans MS"/>
                <a:cs typeface="Comic Sans MS"/>
                <a:sym typeface="Comic Sans MS"/>
              </a:rPr>
              <a:t>Correct pronunciation of sounds. Not adding ‘u’ (schwa).</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Phonics workshop- Thursday 24th 2:30pm</a:t>
            </a:r>
            <a:endParaRPr sz="3000">
              <a:solidFill>
                <a:schemeClr val="dk1"/>
              </a:solidFill>
              <a:latin typeface="Comic Sans MS"/>
              <a:ea typeface="Comic Sans MS"/>
              <a:cs typeface="Comic Sans MS"/>
              <a:sym typeface="Comic Sans MS"/>
            </a:endParaRPr>
          </a:p>
          <a:p>
            <a:pPr indent="0" lvl="0" marL="342900" rtl="0" algn="l">
              <a:lnSpc>
                <a:spcPct val="100000"/>
              </a:lnSpc>
              <a:spcBef>
                <a:spcPts val="1000"/>
              </a:spcBef>
              <a:spcAft>
                <a:spcPts val="0"/>
              </a:spcAft>
              <a:buSzPts val="2571"/>
              <a:buNone/>
            </a:pPr>
            <a:r>
              <a:t/>
            </a:r>
            <a:endParaRPr sz="2600">
              <a:solidFill>
                <a:srgbClr val="000000"/>
              </a:solidFill>
              <a:latin typeface="Comic Sans MS"/>
              <a:ea typeface="Comic Sans MS"/>
              <a:cs typeface="Comic Sans MS"/>
              <a:sym typeface="Comic Sans MS"/>
            </a:endParaRPr>
          </a:p>
          <a:p>
            <a:pPr indent="-237172" lvl="0" marL="342900" rtl="0" algn="l">
              <a:lnSpc>
                <a:spcPct val="100000"/>
              </a:lnSpc>
              <a:spcBef>
                <a:spcPts val="1000"/>
              </a:spcBef>
              <a:spcAft>
                <a:spcPts val="0"/>
              </a:spcAft>
              <a:buSzPts val="1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2f2950e23f4_0_6"/>
          <p:cNvSpPr txBox="1"/>
          <p:nvPr>
            <p:ph type="title"/>
          </p:nvPr>
        </p:nvSpPr>
        <p:spPr>
          <a:xfrm>
            <a:off x="1945200" y="624104"/>
            <a:ext cx="6589200" cy="7503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Phonic Vocabulary</a:t>
            </a:r>
            <a:endParaRPr u="sng">
              <a:latin typeface="Comic Sans MS"/>
              <a:ea typeface="Comic Sans MS"/>
              <a:cs typeface="Comic Sans MS"/>
              <a:sym typeface="Comic Sans MS"/>
            </a:endParaRPr>
          </a:p>
        </p:txBody>
      </p:sp>
      <p:sp>
        <p:nvSpPr>
          <p:cNvPr id="202" name="Google Shape;202;g2f2950e23f4_0_6"/>
          <p:cNvSpPr txBox="1"/>
          <p:nvPr>
            <p:ph idx="1" type="body"/>
          </p:nvPr>
        </p:nvSpPr>
        <p:spPr>
          <a:xfrm>
            <a:off x="1943840" y="1374400"/>
            <a:ext cx="6591900" cy="3777600"/>
          </a:xfrm>
          <a:prstGeom prst="rect">
            <a:avLst/>
          </a:prstGeom>
          <a:noFill/>
          <a:ln>
            <a:noFill/>
          </a:ln>
        </p:spPr>
        <p:txBody>
          <a:bodyPr anchorCtr="0" anchor="t" bIns="45700" lIns="91425" spcFirstLastPara="1" rIns="91425" wrap="square" tIns="45700">
            <a:normAutofit/>
          </a:bodyPr>
          <a:lstStyle/>
          <a:p>
            <a:pPr indent="-387350" lvl="0" marL="457200" rtl="0" algn="l">
              <a:lnSpc>
                <a:spcPct val="100000"/>
              </a:lnSpc>
              <a:spcBef>
                <a:spcPts val="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Digraph - 2 letters working together to make one sound e.g. ar</a:t>
            </a:r>
            <a:endParaRPr sz="2500">
              <a:solidFill>
                <a:schemeClr val="dk1"/>
              </a:solidFill>
              <a:latin typeface="Comic Sans MS"/>
              <a:ea typeface="Comic Sans MS"/>
              <a:cs typeface="Comic Sans MS"/>
              <a:sym typeface="Comic Sans MS"/>
            </a:endParaRPr>
          </a:p>
          <a:p>
            <a:pPr indent="-387350" lvl="0" marL="457200" rtl="0" algn="l">
              <a:lnSpc>
                <a:spcPct val="100000"/>
              </a:lnSpc>
              <a:spcBef>
                <a:spcPts val="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Trigraph - 3 letters working together to make one sound e.g. igh</a:t>
            </a:r>
            <a:endParaRPr sz="2500">
              <a:solidFill>
                <a:schemeClr val="dk1"/>
              </a:solidFill>
              <a:latin typeface="Comic Sans MS"/>
              <a:ea typeface="Comic Sans MS"/>
              <a:cs typeface="Comic Sans MS"/>
              <a:sym typeface="Comic Sans MS"/>
            </a:endParaRPr>
          </a:p>
          <a:p>
            <a:pPr indent="-387350" lvl="0" marL="457200" rtl="0" algn="l">
              <a:lnSpc>
                <a:spcPct val="100000"/>
              </a:lnSpc>
              <a:spcBef>
                <a:spcPts val="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Blending – putting sounds together to make words eg c…a…t     cat.</a:t>
            </a:r>
            <a:endParaRPr sz="2500">
              <a:solidFill>
                <a:schemeClr val="dk1"/>
              </a:solidFill>
              <a:latin typeface="Comic Sans MS"/>
              <a:ea typeface="Comic Sans MS"/>
              <a:cs typeface="Comic Sans MS"/>
              <a:sym typeface="Comic Sans MS"/>
            </a:endParaRPr>
          </a:p>
          <a:p>
            <a:pPr indent="-387350" lvl="0" marL="457200" rtl="0" algn="l">
              <a:lnSpc>
                <a:spcPct val="100000"/>
              </a:lnSpc>
              <a:spcBef>
                <a:spcPts val="100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Segmenting – recognising the sounds in words for reading eg. dog    d…o…g using segmenting fingers.</a:t>
            </a:r>
            <a:endParaRPr sz="2500">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5"/>
          <p:cNvSpPr txBox="1"/>
          <p:nvPr>
            <p:ph type="title"/>
          </p:nvPr>
        </p:nvSpPr>
        <p:spPr>
          <a:xfrm>
            <a:off x="1511200" y="359604"/>
            <a:ext cx="6589200" cy="792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Writing</a:t>
            </a:r>
            <a:endParaRPr>
              <a:solidFill>
                <a:srgbClr val="000000"/>
              </a:solidFill>
              <a:latin typeface="Comic Sans MS"/>
              <a:ea typeface="Comic Sans MS"/>
              <a:cs typeface="Comic Sans MS"/>
              <a:sym typeface="Comic Sans MS"/>
            </a:endParaRPr>
          </a:p>
        </p:txBody>
      </p:sp>
      <p:sp>
        <p:nvSpPr>
          <p:cNvPr id="211" name="Google Shape;211;p5"/>
          <p:cNvSpPr txBox="1"/>
          <p:nvPr>
            <p:ph idx="1" type="body"/>
          </p:nvPr>
        </p:nvSpPr>
        <p:spPr>
          <a:xfrm>
            <a:off x="1942425" y="1540200"/>
            <a:ext cx="6591900" cy="4701600"/>
          </a:xfrm>
          <a:prstGeom prst="rect">
            <a:avLst/>
          </a:prstGeom>
          <a:noFill/>
          <a:ln>
            <a:noFill/>
          </a:ln>
        </p:spPr>
        <p:txBody>
          <a:bodyPr anchorCtr="0" anchor="t" bIns="45700" lIns="91425" spcFirstLastPara="1" rIns="91425" wrap="square" tIns="45700">
            <a:noAutofit/>
          </a:bodyPr>
          <a:lstStyle/>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Start with mark making and learning to write own name (please help at home)</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Strengthen hands- threading, playdough, pegs, squeezing spray bottles, elastic bands…</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Tripod pencil grip (ditty).</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Correct letter formation is very important. Use ditty - a - ‘around the astronauts helmet and down into space’.</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Begin to write captions and simple sentences. </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Use phonic knowledge to spell</a:t>
            </a:r>
            <a:endParaRPr sz="2200">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ts val="1800"/>
              <a:buNone/>
            </a:pPr>
            <a:r>
              <a:rPr lang="en-GB" sz="2200">
                <a:solidFill>
                  <a:srgbClr val="000000"/>
                </a:solidFill>
                <a:latin typeface="Comic Sans MS"/>
                <a:ea typeface="Comic Sans MS"/>
                <a:cs typeface="Comic Sans MS"/>
                <a:sym typeface="Comic Sans MS"/>
              </a:rPr>
              <a:t>    words - ‘segmenting fingers’.</a:t>
            </a:r>
            <a:endParaRPr sz="22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2400"/>
              <a:buNone/>
            </a:pPr>
            <a:r>
              <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2400"/>
              <a:buNone/>
            </a:pPr>
            <a:r>
              <a:t/>
            </a:r>
            <a:endParaRPr sz="2600">
              <a:solidFill>
                <a:srgbClr val="000000"/>
              </a:solidFill>
              <a:latin typeface="Comic Sans MS"/>
              <a:ea typeface="Comic Sans MS"/>
              <a:cs typeface="Comic Sans MS"/>
              <a:sym typeface="Comic Sans MS"/>
            </a:endParaRPr>
          </a:p>
        </p:txBody>
      </p:sp>
      <p:pic>
        <p:nvPicPr>
          <p:cNvPr id="212" name="Google Shape;212;p5"/>
          <p:cNvPicPr preferRelativeResize="0"/>
          <p:nvPr/>
        </p:nvPicPr>
        <p:blipFill rotWithShape="1">
          <a:blip r:embed="rId3">
            <a:alphaModFix/>
          </a:blip>
          <a:srcRect b="0" l="0" r="0" t="0"/>
          <a:stretch/>
        </p:blipFill>
        <p:spPr>
          <a:xfrm>
            <a:off x="6381076" y="4651424"/>
            <a:ext cx="2397925" cy="1795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7"/>
          <p:cNvSpPr txBox="1"/>
          <p:nvPr>
            <p:ph type="title"/>
          </p:nvPr>
        </p:nvSpPr>
        <p:spPr>
          <a:xfrm>
            <a:off x="1945201" y="624110"/>
            <a:ext cx="6589199" cy="128089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Language and vocabulary</a:t>
            </a:r>
            <a:br>
              <a:rPr lang="en-GB">
                <a:solidFill>
                  <a:srgbClr val="000000"/>
                </a:solidFill>
                <a:latin typeface="Comic Sans MS"/>
                <a:ea typeface="Comic Sans MS"/>
                <a:cs typeface="Comic Sans MS"/>
                <a:sym typeface="Comic Sans MS"/>
              </a:rPr>
            </a:br>
            <a:br>
              <a:rPr lang="en-GB">
                <a:solidFill>
                  <a:srgbClr val="000000"/>
                </a:solidFill>
                <a:latin typeface="Comic Sans MS"/>
                <a:ea typeface="Comic Sans MS"/>
                <a:cs typeface="Comic Sans MS"/>
                <a:sym typeface="Comic Sans MS"/>
              </a:rPr>
            </a:br>
            <a:br>
              <a:rPr lang="en-GB">
                <a:solidFill>
                  <a:srgbClr val="000000"/>
                </a:solidFill>
                <a:latin typeface="Comic Sans MS"/>
                <a:ea typeface="Comic Sans MS"/>
                <a:cs typeface="Comic Sans MS"/>
                <a:sym typeface="Comic Sans MS"/>
              </a:rPr>
            </a:br>
            <a:endParaRPr>
              <a:solidFill>
                <a:srgbClr val="000000"/>
              </a:solidFill>
              <a:latin typeface="Comic Sans MS"/>
              <a:ea typeface="Comic Sans MS"/>
              <a:cs typeface="Comic Sans MS"/>
              <a:sym typeface="Comic Sans MS"/>
            </a:endParaRPr>
          </a:p>
        </p:txBody>
      </p:sp>
      <p:sp>
        <p:nvSpPr>
          <p:cNvPr id="221" name="Google Shape;221;p7"/>
          <p:cNvSpPr txBox="1"/>
          <p:nvPr>
            <p:ph idx="1" type="body"/>
          </p:nvPr>
        </p:nvSpPr>
        <p:spPr>
          <a:xfrm>
            <a:off x="1566564" y="1640566"/>
            <a:ext cx="7124100" cy="44610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0"/>
              </a:spcBef>
              <a:spcAft>
                <a:spcPts val="0"/>
              </a:spcAft>
              <a:buSzPts val="2800"/>
              <a:buNone/>
            </a:pPr>
            <a:r>
              <a:rPr lang="en-GB" sz="2600">
                <a:solidFill>
                  <a:srgbClr val="000000"/>
                </a:solidFill>
                <a:latin typeface="Comic Sans MS"/>
                <a:ea typeface="Comic Sans MS"/>
                <a:cs typeface="Comic Sans MS"/>
                <a:sym typeface="Comic Sans MS"/>
              </a:rPr>
              <a:t>There is a big focus on </a:t>
            </a:r>
            <a:r>
              <a:rPr b="1" lang="en-GB" sz="2600">
                <a:solidFill>
                  <a:srgbClr val="000000"/>
                </a:solidFill>
                <a:latin typeface="Comic Sans MS"/>
                <a:ea typeface="Comic Sans MS"/>
                <a:cs typeface="Comic Sans MS"/>
                <a:sym typeface="Comic Sans MS"/>
              </a:rPr>
              <a:t>early language and extending </a:t>
            </a:r>
            <a:r>
              <a:rPr lang="en-GB" sz="2600">
                <a:solidFill>
                  <a:srgbClr val="000000"/>
                </a:solidFill>
                <a:latin typeface="Comic Sans MS"/>
                <a:ea typeface="Comic Sans MS"/>
                <a:cs typeface="Comic Sans MS"/>
                <a:sym typeface="Comic Sans MS"/>
              </a:rPr>
              <a:t>vocabulary.  We will do this by:</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Quality learning conversations and interactions with the children, especially during COOL time.</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Reading a range of stories, poems, rhymes and non-fiction texts.</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Teaching new words and vocabulary (wow words).</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High quality vocabulary used in Drawing Club.</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4"/>
          <p:cNvSpPr txBox="1"/>
          <p:nvPr>
            <p:ph type="title"/>
          </p:nvPr>
        </p:nvSpPr>
        <p:spPr>
          <a:xfrm>
            <a:off x="1403650" y="624103"/>
            <a:ext cx="71307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58533E"/>
              </a:buClr>
              <a:buSzPts val="3600"/>
              <a:buFont typeface="Century Gothic"/>
              <a:buNone/>
            </a:pPr>
            <a:r>
              <a:rPr lang="en-GB" u="sng">
                <a:solidFill>
                  <a:srgbClr val="000000"/>
                </a:solidFill>
                <a:latin typeface="Comic Sans MS"/>
                <a:ea typeface="Comic Sans MS"/>
                <a:cs typeface="Comic Sans MS"/>
                <a:sym typeface="Comic Sans MS"/>
              </a:rPr>
              <a:t>Composition of numbers</a:t>
            </a:r>
            <a:endParaRPr>
              <a:solidFill>
                <a:srgbClr val="000000"/>
              </a:solidFill>
              <a:latin typeface="Comic Sans MS"/>
              <a:ea typeface="Comic Sans MS"/>
              <a:cs typeface="Comic Sans MS"/>
              <a:sym typeface="Comic Sans MS"/>
            </a:endParaRPr>
          </a:p>
        </p:txBody>
      </p:sp>
      <p:sp>
        <p:nvSpPr>
          <p:cNvPr id="230" name="Google Shape;230;p4"/>
          <p:cNvSpPr txBox="1"/>
          <p:nvPr>
            <p:ph idx="1" type="body"/>
          </p:nvPr>
        </p:nvSpPr>
        <p:spPr>
          <a:xfrm>
            <a:off x="1259632" y="1772816"/>
            <a:ext cx="7427168" cy="4377159"/>
          </a:xfrm>
          <a:prstGeom prst="rect">
            <a:avLst/>
          </a:prstGeom>
          <a:noFill/>
          <a:ln>
            <a:noFill/>
          </a:ln>
        </p:spPr>
        <p:txBody>
          <a:bodyPr anchorCtr="0" anchor="t" bIns="45700" lIns="91425" spcFirstLastPara="1" rIns="91425" wrap="square" tIns="45700">
            <a:normAutofit fontScale="47500" lnSpcReduction="20000"/>
          </a:bodyPr>
          <a:lstStyle/>
          <a:p>
            <a:pPr indent="0" lvl="0" marL="0" rtl="0" algn="l">
              <a:lnSpc>
                <a:spcPct val="100000"/>
              </a:lnSpc>
              <a:spcBef>
                <a:spcPts val="0"/>
              </a:spcBef>
              <a:spcAft>
                <a:spcPts val="0"/>
              </a:spcAft>
              <a:buSzPct val="43142"/>
              <a:buNone/>
            </a:pPr>
            <a:r>
              <a:rPr b="1" lang="en-GB" sz="4172">
                <a:solidFill>
                  <a:srgbClr val="000000"/>
                </a:solidFill>
                <a:latin typeface="Comic Sans MS"/>
                <a:ea typeface="Comic Sans MS"/>
                <a:cs typeface="Comic Sans MS"/>
                <a:sym typeface="Comic Sans MS"/>
              </a:rPr>
              <a:t>Maths workshop- Date TBC</a:t>
            </a:r>
            <a:endParaRPr b="1"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t/>
            </a:r>
            <a:endParaRPr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rPr lang="en-GB" sz="4172">
                <a:solidFill>
                  <a:srgbClr val="000000"/>
                </a:solidFill>
                <a:latin typeface="Comic Sans MS"/>
                <a:ea typeface="Comic Sans MS"/>
                <a:cs typeface="Comic Sans MS"/>
                <a:sym typeface="Comic Sans MS"/>
              </a:rPr>
              <a:t>Deep understanding of number to 10, including composition of each number. </a:t>
            </a:r>
            <a:endParaRPr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t/>
            </a:r>
            <a:endParaRPr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rPr lang="en-GB" sz="4172">
                <a:solidFill>
                  <a:srgbClr val="000000"/>
                </a:solidFill>
                <a:latin typeface="Comic Sans MS"/>
                <a:ea typeface="Comic Sans MS"/>
                <a:cs typeface="Comic Sans MS"/>
                <a:sym typeface="Comic Sans MS"/>
              </a:rPr>
              <a:t>Counting to 20.</a:t>
            </a:r>
            <a:endParaRPr sz="4172">
              <a:solidFill>
                <a:srgbClr val="000000"/>
              </a:solidFill>
              <a:latin typeface="Comic Sans MS"/>
              <a:ea typeface="Comic Sans MS"/>
              <a:cs typeface="Comic Sans MS"/>
              <a:sym typeface="Comic Sans MS"/>
            </a:endParaRPr>
          </a:p>
          <a:p>
            <a:pPr indent="0" lvl="2" marL="800100" rtl="0" algn="l">
              <a:lnSpc>
                <a:spcPct val="100000"/>
              </a:lnSpc>
              <a:spcBef>
                <a:spcPts val="1000"/>
              </a:spcBef>
              <a:spcAft>
                <a:spcPts val="0"/>
              </a:spcAft>
              <a:buSzPct val="59920"/>
              <a:buNone/>
            </a:pPr>
            <a:r>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How many ways can we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make 5?</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Number bonds to 5 and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then 10.</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76923"/>
              <a:buNone/>
            </a:pPr>
            <a:r>
              <a:t/>
            </a:r>
            <a:endParaRPr sz="2600">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76923"/>
              <a:buNone/>
            </a:pPr>
            <a:r>
              <a:t/>
            </a:r>
            <a:endParaRPr sz="2600">
              <a:solidFill>
                <a:srgbClr val="000000"/>
              </a:solidFill>
              <a:latin typeface="Comic Sans MS"/>
              <a:ea typeface="Comic Sans MS"/>
              <a:cs typeface="Comic Sans MS"/>
              <a:sym typeface="Comic Sans MS"/>
            </a:endParaRPr>
          </a:p>
        </p:txBody>
      </p:sp>
      <p:pic>
        <p:nvPicPr>
          <p:cNvPr id="231" name="Google Shape;231;p4"/>
          <p:cNvPicPr preferRelativeResize="0"/>
          <p:nvPr/>
        </p:nvPicPr>
        <p:blipFill rotWithShape="1">
          <a:blip r:embed="rId3">
            <a:alphaModFix/>
          </a:blip>
          <a:srcRect b="0" l="0" r="0" t="0"/>
          <a:stretch/>
        </p:blipFill>
        <p:spPr>
          <a:xfrm>
            <a:off x="5464300" y="3787950"/>
            <a:ext cx="3070049" cy="307004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g2f2950e23f4_0_13"/>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Subitising</a:t>
            </a:r>
            <a:endParaRPr u="sng">
              <a:latin typeface="Comic Sans MS"/>
              <a:ea typeface="Comic Sans MS"/>
              <a:cs typeface="Comic Sans MS"/>
              <a:sym typeface="Comic Sans MS"/>
            </a:endParaRPr>
          </a:p>
        </p:txBody>
      </p:sp>
      <p:sp>
        <p:nvSpPr>
          <p:cNvPr id="238" name="Google Shape;238;g2f2950e23f4_0_13"/>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2500">
                <a:solidFill>
                  <a:srgbClr val="58533E"/>
                </a:solidFill>
                <a:latin typeface="Comic Sans MS"/>
                <a:ea typeface="Comic Sans MS"/>
                <a:cs typeface="Comic Sans MS"/>
                <a:sym typeface="Comic Sans MS"/>
              </a:rPr>
              <a:t>Recognition of the number of objects in a group without counting them.</a:t>
            </a:r>
            <a:endParaRPr sz="2500">
              <a:solidFill>
                <a:srgbClr val="58533E"/>
              </a:solidFill>
              <a:latin typeface="Comic Sans MS"/>
              <a:ea typeface="Comic Sans MS"/>
              <a:cs typeface="Comic Sans MS"/>
              <a:sym typeface="Comic Sans MS"/>
            </a:endParaRPr>
          </a:p>
          <a:p>
            <a:pPr indent="0" lvl="0" marL="0" rtl="0" algn="ctr">
              <a:lnSpc>
                <a:spcPct val="100000"/>
              </a:lnSpc>
              <a:spcBef>
                <a:spcPts val="0"/>
              </a:spcBef>
              <a:spcAft>
                <a:spcPts val="0"/>
              </a:spcAft>
              <a:buSzPts val="1800"/>
              <a:buNone/>
            </a:pPr>
            <a:r>
              <a:t/>
            </a:r>
            <a:endParaRPr sz="2500">
              <a:solidFill>
                <a:srgbClr val="58533E"/>
              </a:solidFill>
            </a:endParaRPr>
          </a:p>
          <a:p>
            <a:pPr indent="0" lvl="0" marL="0" rtl="0" algn="ctr">
              <a:lnSpc>
                <a:spcPct val="100000"/>
              </a:lnSpc>
              <a:spcBef>
                <a:spcPts val="0"/>
              </a:spcBef>
              <a:spcAft>
                <a:spcPts val="0"/>
              </a:spcAft>
              <a:buClr>
                <a:schemeClr val="dk1"/>
              </a:buClr>
              <a:buSzPts val="1800"/>
              <a:buFont typeface="Arial"/>
              <a:buNone/>
            </a:pPr>
            <a:r>
              <a:t/>
            </a:r>
            <a:endParaRPr sz="2500">
              <a:solidFill>
                <a:srgbClr val="58533E"/>
              </a:solidFill>
            </a:endParaRPr>
          </a:p>
        </p:txBody>
      </p:sp>
      <p:pic>
        <p:nvPicPr>
          <p:cNvPr id="239" name="Google Shape;239;g2f2950e23f4_0_13"/>
          <p:cNvPicPr preferRelativeResize="0"/>
          <p:nvPr/>
        </p:nvPicPr>
        <p:blipFill rotWithShape="1">
          <a:blip r:embed="rId3">
            <a:alphaModFix/>
          </a:blip>
          <a:srcRect b="0" l="0" r="0" t="0"/>
          <a:stretch/>
        </p:blipFill>
        <p:spPr>
          <a:xfrm>
            <a:off x="2136695" y="3520511"/>
            <a:ext cx="6000750" cy="3000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g2acdf0fd1b4_0_6"/>
          <p:cNvSpPr txBox="1"/>
          <p:nvPr>
            <p:ph type="title"/>
          </p:nvPr>
        </p:nvSpPr>
        <p:spPr>
          <a:xfrm>
            <a:off x="1403650" y="624103"/>
            <a:ext cx="71307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58533E"/>
              </a:buClr>
              <a:buSzPts val="3600"/>
              <a:buFont typeface="Century Gothic"/>
              <a:buNone/>
            </a:pPr>
            <a:r>
              <a:rPr lang="en-GB" u="sng">
                <a:solidFill>
                  <a:srgbClr val="000000"/>
                </a:solidFill>
                <a:latin typeface="Comic Sans MS"/>
                <a:ea typeface="Comic Sans MS"/>
                <a:cs typeface="Comic Sans MS"/>
                <a:sym typeface="Comic Sans MS"/>
              </a:rPr>
              <a:t>Numerical patterns</a:t>
            </a:r>
            <a:endParaRPr>
              <a:solidFill>
                <a:srgbClr val="000000"/>
              </a:solidFill>
              <a:latin typeface="Comic Sans MS"/>
              <a:ea typeface="Comic Sans MS"/>
              <a:cs typeface="Comic Sans MS"/>
              <a:sym typeface="Comic Sans MS"/>
            </a:endParaRPr>
          </a:p>
        </p:txBody>
      </p:sp>
      <p:sp>
        <p:nvSpPr>
          <p:cNvPr id="248" name="Google Shape;248;g2acdf0fd1b4_0_6"/>
          <p:cNvSpPr txBox="1"/>
          <p:nvPr>
            <p:ph idx="1" type="body"/>
          </p:nvPr>
        </p:nvSpPr>
        <p:spPr>
          <a:xfrm>
            <a:off x="1259632" y="1772816"/>
            <a:ext cx="7427100" cy="4377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sz="2600">
                <a:solidFill>
                  <a:srgbClr val="000000"/>
                </a:solidFill>
                <a:latin typeface="Comic Sans MS"/>
                <a:ea typeface="Comic Sans MS"/>
                <a:cs typeface="Comic Sans MS"/>
                <a:sym typeface="Comic Sans MS"/>
              </a:rPr>
              <a:t>Explore and represent patterns within numbers, up to 10.</a:t>
            </a:r>
            <a:endParaRPr sz="2600">
              <a:solidFill>
                <a:srgbClr val="000000"/>
              </a:solidFill>
              <a:latin typeface="Comic Sans MS"/>
              <a:ea typeface="Comic Sans MS"/>
              <a:cs typeface="Comic Sans MS"/>
              <a:sym typeface="Comic Sans MS"/>
            </a:endParaRPr>
          </a:p>
          <a:p>
            <a:pPr indent="0" lvl="2" marL="800100" rtl="0" algn="l">
              <a:lnSpc>
                <a:spcPct val="100000"/>
              </a:lnSpc>
              <a:spcBef>
                <a:spcPts val="1000"/>
              </a:spcBef>
              <a:spcAft>
                <a:spcPts val="0"/>
              </a:spcAft>
              <a:buSzPts val="2500"/>
              <a:buNone/>
            </a:pPr>
            <a:r>
              <a:t/>
            </a:r>
            <a:endParaRPr sz="2600">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ts val="2500"/>
              <a:buNone/>
            </a:pPr>
            <a:r>
              <a:rPr lang="en-GB" sz="2600">
                <a:solidFill>
                  <a:srgbClr val="000000"/>
                </a:solidFill>
                <a:latin typeface="Comic Sans MS"/>
                <a:ea typeface="Comic Sans MS"/>
                <a:cs typeface="Comic Sans MS"/>
                <a:sym typeface="Comic Sans MS"/>
              </a:rPr>
              <a:t>1 more than/1 less than. How can we show that on the numberline?</a:t>
            </a:r>
            <a:endParaRPr sz="2600">
              <a:solidFill>
                <a:srgbClr val="000000"/>
              </a:solidFill>
              <a:latin typeface="Comic Sans MS"/>
              <a:ea typeface="Comic Sans MS"/>
              <a:cs typeface="Comic Sans MS"/>
              <a:sym typeface="Comic Sans MS"/>
            </a:endParaRPr>
          </a:p>
          <a:p>
            <a:pPr indent="0" lvl="2" marL="800100" rtl="0" algn="l">
              <a:lnSpc>
                <a:spcPct val="100000"/>
              </a:lnSpc>
              <a:spcBef>
                <a:spcPts val="1000"/>
              </a:spcBef>
              <a:spcAft>
                <a:spcPts val="0"/>
              </a:spcAft>
              <a:buSzPts val="2000"/>
              <a:buNone/>
            </a:pPr>
            <a:r>
              <a:t/>
            </a:r>
            <a:endParaRPr sz="2600">
              <a:solidFill>
                <a:srgbClr val="000000"/>
              </a:solidFill>
              <a:latin typeface="Comic Sans MS"/>
              <a:ea typeface="Comic Sans MS"/>
              <a:cs typeface="Comic Sans MS"/>
              <a:sym typeface="Comic Sans MS"/>
            </a:endParaRPr>
          </a:p>
        </p:txBody>
      </p:sp>
      <p:pic>
        <p:nvPicPr>
          <p:cNvPr id="249" name="Google Shape;249;g2acdf0fd1b4_0_6"/>
          <p:cNvPicPr preferRelativeResize="0"/>
          <p:nvPr/>
        </p:nvPicPr>
        <p:blipFill rotWithShape="1">
          <a:blip r:embed="rId3">
            <a:alphaModFix/>
          </a:blip>
          <a:srcRect b="54727" l="5750" r="6730" t="14957"/>
          <a:stretch/>
        </p:blipFill>
        <p:spPr>
          <a:xfrm>
            <a:off x="2238775" y="4250800"/>
            <a:ext cx="4666450" cy="1246900"/>
          </a:xfrm>
          <a:prstGeom prst="rect">
            <a:avLst/>
          </a:prstGeom>
          <a:noFill/>
          <a:ln>
            <a:noFill/>
          </a:ln>
        </p:spPr>
      </p:pic>
      <p:pic>
        <p:nvPicPr>
          <p:cNvPr id="250" name="Google Shape;250;g2acdf0fd1b4_0_6"/>
          <p:cNvPicPr preferRelativeResize="0"/>
          <p:nvPr/>
        </p:nvPicPr>
        <p:blipFill rotWithShape="1">
          <a:blip r:embed="rId4">
            <a:alphaModFix/>
          </a:blip>
          <a:srcRect b="0" l="0" r="0" t="0"/>
          <a:stretch/>
        </p:blipFill>
        <p:spPr>
          <a:xfrm>
            <a:off x="2238775" y="5497700"/>
            <a:ext cx="4666450" cy="1114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6"/>
          <p:cNvSpPr txBox="1"/>
          <p:nvPr>
            <p:ph type="title"/>
          </p:nvPr>
        </p:nvSpPr>
        <p:spPr>
          <a:xfrm>
            <a:off x="1945201" y="624110"/>
            <a:ext cx="6589199" cy="128089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58533E"/>
              </a:buClr>
              <a:buSzPts val="3600"/>
              <a:buFont typeface="Century Gothic"/>
              <a:buNone/>
            </a:pPr>
            <a:r>
              <a:rPr lang="en-GB" u="sng">
                <a:solidFill>
                  <a:srgbClr val="000000"/>
                </a:solidFill>
                <a:latin typeface="Comic Sans MS"/>
                <a:ea typeface="Comic Sans MS"/>
                <a:cs typeface="Comic Sans MS"/>
                <a:sym typeface="Comic Sans MS"/>
              </a:rPr>
              <a:t>The importance of play</a:t>
            </a:r>
            <a:endParaRPr>
              <a:solidFill>
                <a:srgbClr val="000000"/>
              </a:solidFill>
              <a:latin typeface="Comic Sans MS"/>
              <a:ea typeface="Comic Sans MS"/>
              <a:cs typeface="Comic Sans MS"/>
              <a:sym typeface="Comic Sans MS"/>
            </a:endParaRPr>
          </a:p>
        </p:txBody>
      </p:sp>
      <p:sp>
        <p:nvSpPr>
          <p:cNvPr id="259" name="Google Shape;259;p6"/>
          <p:cNvSpPr txBox="1"/>
          <p:nvPr>
            <p:ph idx="1" type="body"/>
          </p:nvPr>
        </p:nvSpPr>
        <p:spPr>
          <a:xfrm>
            <a:off x="1187624" y="1412776"/>
            <a:ext cx="7869560" cy="452596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1000"/>
              </a:spcBef>
              <a:spcAft>
                <a:spcPts val="0"/>
              </a:spcAft>
              <a:buSzPts val="3200"/>
              <a:buNone/>
            </a:pPr>
            <a:r>
              <a:rPr lang="en-GB" sz="2600">
                <a:solidFill>
                  <a:srgbClr val="000000"/>
                </a:solidFill>
                <a:latin typeface="Comic Sans MS"/>
                <a:ea typeface="Comic Sans MS"/>
                <a:cs typeface="Comic Sans MS"/>
                <a:sym typeface="Comic Sans MS"/>
              </a:rPr>
              <a:t>Play is </a:t>
            </a:r>
            <a:r>
              <a:rPr b="1" lang="en-GB" sz="2600">
                <a:solidFill>
                  <a:srgbClr val="000000"/>
                </a:solidFill>
                <a:latin typeface="Comic Sans MS"/>
                <a:ea typeface="Comic Sans MS"/>
                <a:cs typeface="Comic Sans MS"/>
                <a:sym typeface="Comic Sans MS"/>
              </a:rPr>
              <a:t>essential</a:t>
            </a:r>
            <a:r>
              <a:rPr lang="en-GB" sz="2600">
                <a:solidFill>
                  <a:srgbClr val="000000"/>
                </a:solidFill>
                <a:latin typeface="Comic Sans MS"/>
                <a:ea typeface="Comic Sans MS"/>
                <a:cs typeface="Comic Sans MS"/>
                <a:sym typeface="Comic Sans MS"/>
              </a:rPr>
              <a:t> for children’s development, building their confidence as they learn to explore, relate to others, set their own goals and solve problems. Children learn by leading their own play, and by taking part in play which is guided by adults.</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3200"/>
              <a:buNone/>
            </a:pPr>
            <a:r>
              <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3200"/>
              <a:buNone/>
            </a:pPr>
            <a:r>
              <a:rPr lang="en-GB" sz="2600">
                <a:solidFill>
                  <a:srgbClr val="000000"/>
                </a:solidFill>
                <a:latin typeface="Comic Sans MS"/>
                <a:ea typeface="Comic Sans MS"/>
                <a:cs typeface="Comic Sans MS"/>
                <a:sym typeface="Comic Sans MS"/>
              </a:rPr>
              <a:t>COOL time/ independent play/ cooperative play/ guided play.</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2f2950e23f4_0_0"/>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Messy Play</a:t>
            </a:r>
            <a:endParaRPr u="sng">
              <a:latin typeface="Comic Sans MS"/>
              <a:ea typeface="Comic Sans MS"/>
              <a:cs typeface="Comic Sans MS"/>
              <a:sym typeface="Comic Sans MS"/>
            </a:endParaRPr>
          </a:p>
        </p:txBody>
      </p:sp>
      <p:sp>
        <p:nvSpPr>
          <p:cNvPr id="266" name="Google Shape;266;g2f2950e23f4_0_0"/>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lnSpcReduction="20000"/>
          </a:bodyPr>
          <a:lstStyle/>
          <a:p>
            <a:pPr indent="-419100" lvl="0" marL="457200" rtl="0" algn="l">
              <a:lnSpc>
                <a:spcPct val="100000"/>
              </a:lnSpc>
              <a:spcBef>
                <a:spcPts val="0"/>
              </a:spcBef>
              <a:spcAft>
                <a:spcPts val="0"/>
              </a:spcAft>
              <a:buClr>
                <a:schemeClr val="dk1"/>
              </a:buClr>
              <a:buSzPts val="3000"/>
              <a:buFont typeface="Comic Sans MS"/>
              <a:buChar char="●"/>
            </a:pPr>
            <a:r>
              <a:rPr lang="en-GB" sz="3000">
                <a:latin typeface="Comic Sans MS"/>
                <a:ea typeface="Comic Sans MS"/>
                <a:cs typeface="Comic Sans MS"/>
                <a:sym typeface="Comic Sans MS"/>
              </a:rPr>
              <a:t>Learning in Reception is not always clean or dry! Please be understanding.</a:t>
            </a:r>
            <a:endParaRPr sz="3000">
              <a:latin typeface="Comic Sans MS"/>
              <a:ea typeface="Comic Sans MS"/>
              <a:cs typeface="Comic Sans MS"/>
              <a:sym typeface="Comic Sans MS"/>
            </a:endParaRPr>
          </a:p>
          <a:p>
            <a:pPr indent="0" lvl="0" marL="50800" rtl="0" algn="l">
              <a:lnSpc>
                <a:spcPct val="100000"/>
              </a:lnSpc>
              <a:spcBef>
                <a:spcPts val="0"/>
              </a:spcBef>
              <a:spcAft>
                <a:spcPts val="0"/>
              </a:spcAft>
              <a:buClr>
                <a:schemeClr val="dk1"/>
              </a:buClr>
              <a:buSzPts val="2800"/>
              <a:buFont typeface="Arial"/>
              <a:buNone/>
            </a:pPr>
            <a:r>
              <a:t/>
            </a:r>
            <a:endParaRPr sz="3000">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latin typeface="Comic Sans MS"/>
                <a:ea typeface="Comic Sans MS"/>
                <a:cs typeface="Comic Sans MS"/>
                <a:sym typeface="Comic Sans MS"/>
              </a:rPr>
              <a:t>We spend time in the woodland area most Friday afternoons. Children require welly boots and waterproof coats in school every Friday.</a:t>
            </a:r>
            <a:endParaRPr sz="3000">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gf03e4c55e5_0_0"/>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Assessment</a:t>
            </a:r>
            <a:endParaRPr u="sng">
              <a:solidFill>
                <a:srgbClr val="000000"/>
              </a:solidFill>
              <a:latin typeface="Comic Sans MS"/>
              <a:ea typeface="Comic Sans MS"/>
              <a:cs typeface="Comic Sans MS"/>
              <a:sym typeface="Comic Sans MS"/>
            </a:endParaRPr>
          </a:p>
        </p:txBody>
      </p:sp>
      <p:sp>
        <p:nvSpPr>
          <p:cNvPr id="273" name="Google Shape;273;gf03e4c55e5_0_0"/>
          <p:cNvSpPr txBox="1"/>
          <p:nvPr>
            <p:ph idx="1" type="body"/>
          </p:nvPr>
        </p:nvSpPr>
        <p:spPr>
          <a:xfrm>
            <a:off x="2302800" y="1540200"/>
            <a:ext cx="6142200" cy="4703700"/>
          </a:xfrm>
          <a:prstGeom prst="rect">
            <a:avLst/>
          </a:prstGeom>
          <a:noFill/>
          <a:ln>
            <a:noFill/>
          </a:ln>
        </p:spPr>
        <p:txBody>
          <a:bodyPr anchorCtr="0" anchor="t" bIns="45700" lIns="91425" spcFirstLastPara="1" rIns="91425" wrap="square" tIns="45700">
            <a:noAutofit/>
          </a:bodyPr>
          <a:lstStyle/>
          <a:p>
            <a:pPr indent="-381000" lvl="0" marL="457200" rtl="0" algn="l">
              <a:lnSpc>
                <a:spcPct val="100000"/>
              </a:lnSpc>
              <a:spcBef>
                <a:spcPts val="1000"/>
              </a:spcBef>
              <a:spcAft>
                <a:spcPts val="0"/>
              </a:spcAft>
              <a:buClr>
                <a:schemeClr val="dk1"/>
              </a:buClr>
              <a:buSzPts val="2400"/>
              <a:buFont typeface="Comic Sans MS"/>
              <a:buChar char="●"/>
            </a:pPr>
            <a:r>
              <a:rPr lang="en-GB" sz="2600">
                <a:solidFill>
                  <a:schemeClr val="dk1"/>
                </a:solidFill>
                <a:latin typeface="Comic Sans MS"/>
                <a:ea typeface="Comic Sans MS"/>
                <a:cs typeface="Comic Sans MS"/>
                <a:sym typeface="Comic Sans MS"/>
              </a:rPr>
              <a:t>Baseline Assessment -within the first 6 weeks.</a:t>
            </a:r>
            <a:endParaRPr sz="1600">
              <a:solidFill>
                <a:schemeClr val="dk1"/>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Phonics and reading half termly- assessments shared in sound books.</a:t>
            </a:r>
            <a:endParaRPr sz="2600">
              <a:solidFill>
                <a:srgbClr val="000000"/>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‘Keep up’ phonics intervention every 3 weeks.</a:t>
            </a:r>
            <a:endParaRPr sz="2600">
              <a:solidFill>
                <a:srgbClr val="000000"/>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Ongoing through daily interactions and observations.</a:t>
            </a:r>
            <a:endParaRPr sz="2600">
              <a:solidFill>
                <a:srgbClr val="000000"/>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End of the year final judgement - 17 Early Learning Goals- met (expected) or not met (emerging). </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8"/>
          <p:cNvSpPr txBox="1"/>
          <p:nvPr>
            <p:ph type="title"/>
          </p:nvPr>
        </p:nvSpPr>
        <p:spPr>
          <a:xfrm>
            <a:off x="1547675" y="624105"/>
            <a:ext cx="6986700" cy="702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How to help your child</a:t>
            </a:r>
            <a:endParaRPr>
              <a:solidFill>
                <a:srgbClr val="000000"/>
              </a:solidFill>
              <a:latin typeface="Comic Sans MS"/>
              <a:ea typeface="Comic Sans MS"/>
              <a:cs typeface="Comic Sans MS"/>
              <a:sym typeface="Comic Sans MS"/>
            </a:endParaRPr>
          </a:p>
        </p:txBody>
      </p:sp>
      <p:sp>
        <p:nvSpPr>
          <p:cNvPr id="282" name="Google Shape;282;p8"/>
          <p:cNvSpPr txBox="1"/>
          <p:nvPr>
            <p:ph idx="1" type="body"/>
          </p:nvPr>
        </p:nvSpPr>
        <p:spPr>
          <a:xfrm>
            <a:off x="1942390" y="1603200"/>
            <a:ext cx="6591900" cy="3777600"/>
          </a:xfrm>
          <a:prstGeom prst="rect">
            <a:avLst/>
          </a:prstGeom>
          <a:noFill/>
          <a:ln>
            <a:noFill/>
          </a:ln>
        </p:spPr>
        <p:txBody>
          <a:bodyPr anchorCtr="0" anchor="t" bIns="45700" lIns="91425" spcFirstLastPara="1" rIns="91425" wrap="square" tIns="45700">
            <a:normAutofit lnSpcReduction="10000"/>
          </a:bodyPr>
          <a:lstStyle/>
          <a:p>
            <a:pPr indent="-330200" lvl="0" marL="3429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Chat, play and read to your child daily.</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Sing nursery rhymes together.</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 traditional tales.</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Encourage them to be independent.</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Play board games with them and don’t always let them win.</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Notice numbers and patterns.</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Practice name writing.</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g27b2ea478a7_0_0"/>
          <p:cNvSpPr txBox="1"/>
          <p:nvPr>
            <p:ph type="title"/>
          </p:nvPr>
        </p:nvSpPr>
        <p:spPr>
          <a:xfrm>
            <a:off x="1945200" y="624100"/>
            <a:ext cx="58866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Home Learning</a:t>
            </a:r>
            <a:endParaRPr u="sng">
              <a:solidFill>
                <a:srgbClr val="000000"/>
              </a:solidFill>
              <a:latin typeface="Comic Sans MS"/>
              <a:ea typeface="Comic Sans MS"/>
              <a:cs typeface="Comic Sans MS"/>
              <a:sym typeface="Comic Sans MS"/>
            </a:endParaRPr>
          </a:p>
        </p:txBody>
      </p:sp>
      <p:sp>
        <p:nvSpPr>
          <p:cNvPr id="289" name="Google Shape;289;g27b2ea478a7_0_0"/>
          <p:cNvSpPr txBox="1"/>
          <p:nvPr>
            <p:ph idx="1" type="body"/>
          </p:nvPr>
        </p:nvSpPr>
        <p:spPr>
          <a:xfrm>
            <a:off x="1942425" y="1606225"/>
            <a:ext cx="6591900" cy="4305000"/>
          </a:xfrm>
          <a:prstGeom prst="rect">
            <a:avLst/>
          </a:prstGeom>
          <a:noFill/>
          <a:ln>
            <a:noFill/>
          </a:ln>
        </p:spPr>
        <p:txBody>
          <a:bodyPr anchorCtr="0" anchor="t" bIns="45700" lIns="91425" spcFirstLastPara="1" rIns="91425" wrap="square" tIns="45700">
            <a:normAutofit/>
          </a:bodyPr>
          <a:lstStyle/>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 books regularly (at least 4 x weekly).</a:t>
            </a:r>
            <a:endParaRPr sz="2600">
              <a:solidFill>
                <a:srgbClr val="000000"/>
              </a:solidFill>
              <a:latin typeface="Comic Sans MS"/>
              <a:ea typeface="Comic Sans MS"/>
              <a:cs typeface="Comic Sans MS"/>
              <a:sym typeface="Comic Sans MS"/>
            </a:endParaRPr>
          </a:p>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Practice sounds and tricky words in pink sound books weekly but return to them regularly.</a:t>
            </a:r>
            <a:endParaRPr sz="2600">
              <a:solidFill>
                <a:srgbClr val="000000"/>
              </a:solidFill>
              <a:latin typeface="Comic Sans MS"/>
              <a:ea typeface="Comic Sans MS"/>
              <a:cs typeface="Comic Sans MS"/>
              <a:sym typeface="Comic Sans MS"/>
            </a:endParaRPr>
          </a:p>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Access Numbots regularly (independently).</a:t>
            </a:r>
            <a:endParaRPr sz="2600">
              <a:solidFill>
                <a:srgbClr val="000000"/>
              </a:solidFill>
              <a:latin typeface="Comic Sans MS"/>
              <a:ea typeface="Comic Sans MS"/>
              <a:cs typeface="Comic Sans MS"/>
              <a:sym typeface="Comic Sans MS"/>
            </a:endParaRPr>
          </a:p>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 sharing book.</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g2b183e50578_0_0"/>
          <p:cNvSpPr txBox="1"/>
          <p:nvPr>
            <p:ph type="title"/>
          </p:nvPr>
        </p:nvSpPr>
        <p:spPr>
          <a:xfrm>
            <a:off x="1945200" y="624100"/>
            <a:ext cx="50568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Dojo</a:t>
            </a:r>
            <a:endParaRPr u="sng">
              <a:solidFill>
                <a:srgbClr val="000000"/>
              </a:solidFill>
              <a:latin typeface="Comic Sans MS"/>
              <a:ea typeface="Comic Sans MS"/>
              <a:cs typeface="Comic Sans MS"/>
              <a:sym typeface="Comic Sans MS"/>
            </a:endParaRPr>
          </a:p>
        </p:txBody>
      </p:sp>
      <p:sp>
        <p:nvSpPr>
          <p:cNvPr id="296" name="Google Shape;296;g2b183e50578_0_0"/>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fontScale="85000" lnSpcReduction="20000"/>
          </a:bodyPr>
          <a:lstStyle/>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We will send messages and reminders. We will share group and individual photos and videos.</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Only a small part of a child’s learning takes place in school. We love seeing what you have been doing at home. Please share photos and videos on your child’s portfolio, then we all celebrate it together at school.</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Please message the correct teacher for the day 7:30am-6pm. If we don’t reply and it is important, please contact the office.</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g2ff3f012ddd_0_0"/>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t>Important Messages</a:t>
            </a:r>
            <a:endParaRPr u="sng"/>
          </a:p>
        </p:txBody>
      </p:sp>
      <p:sp>
        <p:nvSpPr>
          <p:cNvPr id="303" name="Google Shape;303;g2ff3f012ddd_0_0"/>
          <p:cNvSpPr txBox="1"/>
          <p:nvPr>
            <p:ph idx="1" type="body"/>
          </p:nvPr>
        </p:nvSpPr>
        <p:spPr>
          <a:xfrm>
            <a:off x="1845325" y="2133600"/>
            <a:ext cx="6591900" cy="3919500"/>
          </a:xfrm>
          <a:prstGeom prst="rect">
            <a:avLst/>
          </a:prstGeom>
          <a:noFill/>
          <a:ln>
            <a:noFill/>
          </a:ln>
        </p:spPr>
        <p:txBody>
          <a:bodyPr anchorCtr="0" anchor="t" bIns="45700" lIns="91425" spcFirstLastPara="1" rIns="91425" wrap="square" tIns="45700">
            <a:normAutofit fontScale="85000" lnSpcReduction="20000"/>
          </a:bodyPr>
          <a:lstStyle/>
          <a:p>
            <a:pPr indent="-368934" lvl="0" marL="457200" rtl="0" algn="l">
              <a:lnSpc>
                <a:spcPct val="100000"/>
              </a:lnSpc>
              <a:spcBef>
                <a:spcPts val="1000"/>
              </a:spcBef>
              <a:spcAft>
                <a:spcPts val="0"/>
              </a:spcAft>
              <a:buSzPct val="100000"/>
              <a:buFont typeface="Comic Sans MS"/>
              <a:buChar char="●"/>
            </a:pPr>
            <a:r>
              <a:rPr lang="en-GB" sz="2600">
                <a:latin typeface="Comic Sans MS"/>
                <a:ea typeface="Comic Sans MS"/>
                <a:cs typeface="Comic Sans MS"/>
                <a:sym typeface="Comic Sans MS"/>
              </a:rPr>
              <a:t>Coat every day.</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Trainers every day.</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Welly boots every Friday.</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b="1" lang="en-GB" sz="2600">
                <a:latin typeface="Comic Sans MS"/>
                <a:ea typeface="Comic Sans MS"/>
                <a:cs typeface="Comic Sans MS"/>
                <a:sym typeface="Comic Sans MS"/>
              </a:rPr>
              <a:t>Please name everything!</a:t>
            </a:r>
            <a:endParaRPr b="1"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Please be patient- We try to respond to Dojo messages throughout the day but we have lots of other responsibilities within school.</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Please step forward/wave to receive your child at the end of the day. If you need to speak to us please wait until we have safely released all children.</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Please send spare clothes+ wet wipes/ nappy sacks if your child is likely to have an accident.</a:t>
            </a:r>
            <a:endParaRPr sz="2600">
              <a:latin typeface="Comic Sans MS"/>
              <a:ea typeface="Comic Sans MS"/>
              <a:cs typeface="Comic Sans MS"/>
              <a:sym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g2acdf0fd1b4_0_14"/>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Dates</a:t>
            </a:r>
            <a:endParaRPr u="sng">
              <a:solidFill>
                <a:srgbClr val="000000"/>
              </a:solidFill>
              <a:latin typeface="Comic Sans MS"/>
              <a:ea typeface="Comic Sans MS"/>
              <a:cs typeface="Comic Sans MS"/>
              <a:sym typeface="Comic Sans MS"/>
            </a:endParaRPr>
          </a:p>
        </p:txBody>
      </p:sp>
      <p:sp>
        <p:nvSpPr>
          <p:cNvPr id="310" name="Google Shape;310;g2acdf0fd1b4_0_14"/>
          <p:cNvSpPr txBox="1"/>
          <p:nvPr>
            <p:ph idx="1" type="body"/>
          </p:nvPr>
        </p:nvSpPr>
        <p:spPr>
          <a:xfrm>
            <a:off x="1275850" y="1386425"/>
            <a:ext cx="7258500" cy="4831200"/>
          </a:xfrm>
          <a:prstGeom prst="rect">
            <a:avLst/>
          </a:prstGeom>
          <a:noFill/>
          <a:ln>
            <a:noFill/>
          </a:ln>
        </p:spPr>
        <p:txBody>
          <a:bodyPr anchorCtr="0" anchor="t" bIns="45700" lIns="91425" spcFirstLastPara="1" rIns="91425" wrap="square" tIns="45700">
            <a:normAutofit lnSpcReduction="20000"/>
          </a:bodyPr>
          <a:lstStyle/>
          <a:p>
            <a:pPr indent="-393700" lvl="0" marL="4572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Little Wandle Phonics parent meeting- </a:t>
            </a:r>
            <a:r>
              <a:rPr lang="en-GB" sz="2600">
                <a:solidFill>
                  <a:srgbClr val="000000"/>
                </a:solidFill>
                <a:latin typeface="Comic Sans MS"/>
                <a:ea typeface="Comic Sans MS"/>
                <a:cs typeface="Comic Sans MS"/>
                <a:sym typeface="Comic Sans MS"/>
              </a:rPr>
              <a:t>Thursday 24th Sept 2:30pm.</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Whole school walk- </a:t>
            </a:r>
            <a:r>
              <a:rPr lang="en-GB" sz="2600">
                <a:solidFill>
                  <a:schemeClr val="dk1"/>
                </a:solidFill>
                <a:latin typeface="Comic Sans MS"/>
                <a:ea typeface="Comic Sans MS"/>
                <a:cs typeface="Comic Sans MS"/>
                <a:sym typeface="Comic Sans MS"/>
              </a:rPr>
              <a:t>Friday 25th Sept.</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Maths workshop to parents- </a:t>
            </a:r>
            <a:r>
              <a:rPr lang="en-GB" sz="2600">
                <a:solidFill>
                  <a:schemeClr val="dk1"/>
                </a:solidFill>
                <a:highlight>
                  <a:srgbClr val="FFFF00"/>
                </a:highlight>
                <a:latin typeface="Comic Sans MS"/>
                <a:ea typeface="Comic Sans MS"/>
                <a:cs typeface="Comic Sans MS"/>
                <a:sym typeface="Comic Sans MS"/>
              </a:rPr>
              <a:t>TBC</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Hatherleigh carnival- Saturday 14th November.</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Road safety week and Anti bullying week 16th-20th November. With odd sock day on Monday 16th November.</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Children in need- Friday 20th November.</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Parents evening- </a:t>
            </a:r>
            <a:r>
              <a:rPr lang="en-GB" sz="2600">
                <a:solidFill>
                  <a:schemeClr val="dk1"/>
                </a:solidFill>
                <a:latin typeface="Comic Sans MS"/>
                <a:ea typeface="Comic Sans MS"/>
                <a:cs typeface="Comic Sans MS"/>
                <a:sym typeface="Comic Sans MS"/>
              </a:rPr>
              <a:t>December 1st/2nd.</a:t>
            </a:r>
            <a:endParaRPr sz="2600">
              <a:solidFill>
                <a:srgbClr val="000000"/>
              </a:solidFill>
              <a:latin typeface="Comic Sans MS"/>
              <a:ea typeface="Comic Sans MS"/>
              <a:cs typeface="Comic Sans MS"/>
              <a:sym typeface="Comic Sans MS"/>
            </a:endParaRPr>
          </a:p>
          <a:p>
            <a:pPr indent="-393700" lvl="0" marL="457200" marR="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Christmas play- </a:t>
            </a:r>
            <a:r>
              <a:rPr lang="en-GB" sz="2600">
                <a:solidFill>
                  <a:schemeClr val="dk1"/>
                </a:solidFill>
                <a:highlight>
                  <a:srgbClr val="FFFF00"/>
                </a:highlight>
                <a:latin typeface="Comic Sans MS"/>
                <a:ea typeface="Comic Sans MS"/>
                <a:cs typeface="Comic Sans MS"/>
                <a:sym typeface="Comic Sans MS"/>
              </a:rPr>
              <a:t>TBC</a:t>
            </a:r>
            <a:endParaRPr sz="2600">
              <a:solidFill>
                <a:srgbClr val="000000"/>
              </a:solidFill>
              <a:latin typeface="Comic Sans MS"/>
              <a:ea typeface="Comic Sans MS"/>
              <a:cs typeface="Comic Sans MS"/>
              <a:sym typeface="Comic Sans MS"/>
            </a:endParaRPr>
          </a:p>
          <a:p>
            <a:pPr indent="0" lvl="0" marL="457200" marR="0" rtl="0" algn="l">
              <a:lnSpc>
                <a:spcPct val="100000"/>
              </a:lnSpc>
              <a:spcBef>
                <a:spcPts val="1000"/>
              </a:spcBef>
              <a:spcAft>
                <a:spcPts val="0"/>
              </a:spcAft>
              <a:buSzPts val="1946"/>
              <a:buNone/>
            </a:pPr>
            <a:r>
              <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10"/>
          <p:cNvSpPr txBox="1"/>
          <p:nvPr>
            <p:ph type="title"/>
          </p:nvPr>
        </p:nvSpPr>
        <p:spPr>
          <a:xfrm>
            <a:off x="1942415" y="1791162"/>
            <a:ext cx="6591900" cy="14688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262626"/>
              </a:buClr>
              <a:buSzPts val="4000"/>
              <a:buFont typeface="Century Gothic"/>
              <a:buNone/>
            </a:pPr>
            <a:r>
              <a:rPr lang="en-GB" sz="3600">
                <a:solidFill>
                  <a:srgbClr val="000000"/>
                </a:solidFill>
                <a:latin typeface="Comic Sans MS"/>
                <a:ea typeface="Comic Sans MS"/>
                <a:cs typeface="Comic Sans MS"/>
                <a:sym typeface="Comic Sans MS"/>
              </a:rPr>
              <a:t>Any questions?</a:t>
            </a:r>
            <a:endParaRPr sz="3600">
              <a:solidFill>
                <a:srgbClr val="000000"/>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2021-06-20T16:11:24Z</dcterms:created>
  <dc:creator>Robertson, Tamsin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4e4a9365-c538-45c9-950a-15abcdd7707b</vt:lpwstr>
  </property>
  <property fmtid="{D5CDD505-2E9C-101B-9397-08002B2CF9AE}" pid="3" name="bjSaver">
    <vt:lpwstr>+++C7v2ck893RL2vJA+2wwKp5R9tfpnx</vt:lpwstr>
  </property>
  <property fmtid="{D5CDD505-2E9C-101B-9397-08002B2CF9AE}" pid="4" name="bjDocumentLabelXML">
    <vt:lpwstr>&lt;?xml version="1.0" encoding="us-ascii"?&gt;&lt;sisl xmlns:xsi="http://www.w3.org/2001/XMLSchema-instance" xmlns:xsd="http://www.w3.org/2001/XMLSchema" sislVersion="0" policy="083da476-be4d-4e08-8a0c-df0654bf169a" origin="userSelected" xmlns="http://www.boldonj</vt:lpwstr>
  </property>
  <property fmtid="{D5CDD505-2E9C-101B-9397-08002B2CF9AE}" pid="5" name="bjDocumentLabelXML-0">
    <vt:lpwstr>ames.com/2008/01/sie/internal/label"&gt;&lt;element uid="55ac0661-1b5a-4fe3-8c30-e238cf4235b4" value="" /&gt;&lt;element uid="id_protective_marking_new_item_1" value="" /&gt;&lt;/sisl&gt;</vt:lpwstr>
  </property>
  <property fmtid="{D5CDD505-2E9C-101B-9397-08002B2CF9AE}" pid="6" name="bjDocumentSecurityLabel">
    <vt:lpwstr>UNCLASSIFIED</vt:lpwstr>
  </property>
  <property fmtid="{D5CDD505-2E9C-101B-9397-08002B2CF9AE}" pid="7" name="Babcock_Classification">
    <vt:lpwstr>UNCLASSIFIED</vt:lpwstr>
  </property>
</Properties>
</file>