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12" r:id="rId14"/>
    <p:sldId id="299" r:id="rId15"/>
    <p:sldId id="313" r:id="rId16"/>
    <p:sldId id="314" r:id="rId17"/>
    <p:sldId id="301" r:id="rId18"/>
    <p:sldId id="300" r:id="rId19"/>
    <p:sldId id="307" r:id="rId20"/>
    <p:sldId id="308" r:id="rId21"/>
    <p:sldId id="311" r:id="rId22"/>
    <p:sldId id="315" r:id="rId23"/>
    <p:sldId id="316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0" autoAdjust="0"/>
    <p:restoredTop sz="94694"/>
  </p:normalViewPr>
  <p:slideViewPr>
    <p:cSldViewPr snapToGrid="0" snapToObjects="1">
      <p:cViewPr varScale="1">
        <p:scale>
          <a:sx n="63" d="100"/>
          <a:sy n="63" d="100"/>
        </p:scale>
        <p:origin x="2528" y="1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11" Type="http://schemas.openxmlformats.org/officeDocument/2006/relationships/image" Target="../media/image16.png"/><Relationship Id="rId5" Type="http://schemas.openxmlformats.org/officeDocument/2006/relationships/image" Target="../media/image9.png"/><Relationship Id="rId10" Type="http://schemas.openxmlformats.org/officeDocument/2006/relationships/image" Target="../media/image21.png"/><Relationship Id="rId4" Type="http://schemas.openxmlformats.org/officeDocument/2006/relationships/image" Target="../media/image19.png"/><Relationship Id="rId9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11" Type="http://schemas.openxmlformats.org/officeDocument/2006/relationships/image" Target="../media/image19.png"/><Relationship Id="rId5" Type="http://schemas.openxmlformats.org/officeDocument/2006/relationships/image" Target="../media/image23.png"/><Relationship Id="rId10" Type="http://schemas.openxmlformats.org/officeDocument/2006/relationships/image" Target="../media/image12.png"/><Relationship Id="rId4" Type="http://schemas.openxmlformats.org/officeDocument/2006/relationships/image" Target="../media/image16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33.png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mp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EE63F8F-80FB-4159-A8F2-5B782911AC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 9, 10, 11,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20, 19, 18,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Which number is sixteen?   61   or   16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Find the mistake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			 11, 12, 13, 41, 15, 16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 9, 10, 11,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number comes next? 20, 19, 18,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Which number is sixteen?   61   or   16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Find the mistake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			 11, 12, 13, 41, 15, 16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1951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31981" y="15888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3" name="Oval 2"/>
          <p:cNvSpPr/>
          <p:nvPr/>
        </p:nvSpPr>
        <p:spPr>
          <a:xfrm>
            <a:off x="7110483" y="2866030"/>
            <a:ext cx="625900" cy="56297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859957" y="4977850"/>
            <a:ext cx="625900" cy="562970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D30D97-F128-4FEB-B434-D5F3CD1AE24D}"/>
              </a:ext>
            </a:extLst>
          </p:cNvPr>
          <p:cNvSpPr txBox="1"/>
          <p:nvPr/>
        </p:nvSpPr>
        <p:spPr>
          <a:xfrm>
            <a:off x="3899669" y="453522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5445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3" grpId="0" animBg="1"/>
      <p:bldP spid="8" grpId="0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75564" y="464540"/>
            <a:ext cx="3548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692" y="4113015"/>
            <a:ext cx="1068466" cy="13336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190" y="3779243"/>
            <a:ext cx="1444141" cy="17872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339" y="4172904"/>
            <a:ext cx="1068466" cy="13336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3445" y="1949797"/>
            <a:ext cx="778277" cy="11093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769" y="1437401"/>
            <a:ext cx="795344" cy="16623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10118" y="1383087"/>
            <a:ext cx="2012873" cy="8855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1782" y="2361142"/>
            <a:ext cx="2012873" cy="8855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251" y="4586037"/>
            <a:ext cx="1010113" cy="9404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340" y="4616504"/>
            <a:ext cx="1010113" cy="9404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566120"/>
            <a:ext cx="1010113" cy="9404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70190" y="5483227"/>
            <a:ext cx="2324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10,    11, 12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16468" y="1630432"/>
            <a:ext cx="999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61898" y="2985032"/>
            <a:ext cx="10450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89378" y="5530373"/>
            <a:ext cx="3639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10       11, 12, 13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57245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32112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0263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190774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66565" y="243086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65431" y="2818751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39091" y="2818751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12751" y="2818751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86411" y="2818751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646112" y="3036351"/>
            <a:ext cx="2684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11, 12, 13, 14, 15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111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770" y="2361586"/>
            <a:ext cx="2089280" cy="91911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75564" y="464540"/>
            <a:ext cx="3548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692" y="4113015"/>
            <a:ext cx="1068466" cy="13336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190" y="3779243"/>
            <a:ext cx="1444141" cy="178721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555" y="4184434"/>
            <a:ext cx="1068466" cy="13336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936" y="1728401"/>
            <a:ext cx="805809" cy="13990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236" y="1460881"/>
            <a:ext cx="795344" cy="16623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2822" y="1383086"/>
            <a:ext cx="2102074" cy="92474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251" y="4586037"/>
            <a:ext cx="1010112" cy="9404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340" y="4616504"/>
            <a:ext cx="1010113" cy="94045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566120"/>
            <a:ext cx="1010113" cy="9404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70190" y="5483227"/>
            <a:ext cx="2324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fourteen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16468" y="1630432"/>
            <a:ext cx="999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589378" y="5530373"/>
            <a:ext cx="36399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eleven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029025" y="2443529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20824" y="2459085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810263" y="2449253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202062" y="2449253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80213" y="2449253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34851" y="2838043"/>
            <a:ext cx="5862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145019" y="3036351"/>
            <a:ext cx="2684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eighteen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286" y="4213907"/>
            <a:ext cx="1068466" cy="13336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914" y="4246647"/>
            <a:ext cx="1068466" cy="1333666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830918" y="3148066"/>
            <a:ext cx="2684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sixteen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8507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9" grpId="0"/>
      <p:bldP spid="20" grpId="0"/>
      <p:bldP spid="22" grpId="0"/>
      <p:bldP spid="23" grpId="0"/>
      <p:bldP spid="24" grpId="0"/>
      <p:bldP spid="25" grpId="0"/>
      <p:bldP spid="26" grpId="0"/>
      <p:bldP spid="30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52818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Which one is not correct?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742" y="2317672"/>
            <a:ext cx="1204313" cy="11212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08" y="2317672"/>
            <a:ext cx="1204314" cy="112125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077" y="2317672"/>
            <a:ext cx="1204314" cy="1121258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3084391" y="607785"/>
            <a:ext cx="2392625" cy="1230920"/>
          </a:xfrm>
          <a:prstGeom prst="wedgeRoundRectCallout">
            <a:avLst>
              <a:gd name="adj1" fmla="val -77655"/>
              <a:gd name="adj2" fmla="val 3375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3207222" y="638376"/>
            <a:ext cx="225481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Look at how many ways I can show 12!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2961" y="905749"/>
            <a:ext cx="1409661" cy="9887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8682" y="3658103"/>
            <a:ext cx="1582051" cy="147294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734" y="3658103"/>
            <a:ext cx="1582051" cy="147294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408" y="3608162"/>
            <a:ext cx="1259717" cy="15323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958" y="3626915"/>
            <a:ext cx="1259717" cy="15323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508" y="3676973"/>
            <a:ext cx="1259717" cy="15323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985" y="2654068"/>
            <a:ext cx="1245039" cy="94137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48751" y="1720194"/>
            <a:ext cx="1179244" cy="2464772"/>
          </a:xfrm>
          <a:prstGeom prst="rect">
            <a:avLst/>
          </a:prstGeom>
        </p:spPr>
      </p:pic>
      <p:sp>
        <p:nvSpPr>
          <p:cNvPr id="33" name="Rounded Rectangle 32"/>
          <p:cNvSpPr/>
          <p:nvPr/>
        </p:nvSpPr>
        <p:spPr>
          <a:xfrm>
            <a:off x="708455" y="3480884"/>
            <a:ext cx="3815492" cy="1739662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ross 3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1722083" y="3587625"/>
            <a:ext cx="1550340" cy="1526178"/>
          </a:xfrm>
          <a:prstGeom prst="plus">
            <a:avLst>
              <a:gd name="adj" fmla="val 4300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10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1" grpId="0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12870" y="1453887"/>
            <a:ext cx="6597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Pick a number between 11 and 20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 ways can you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build your number?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870" y="3537945"/>
            <a:ext cx="1042506" cy="10425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163" y="3625872"/>
            <a:ext cx="1164432" cy="116443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814" y="3219708"/>
            <a:ext cx="1257422" cy="13166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382" y="4706912"/>
            <a:ext cx="1164432" cy="11644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224" y="4714109"/>
            <a:ext cx="1229939" cy="1229939"/>
          </a:xfrm>
          <a:prstGeom prst="rect">
            <a:avLst/>
          </a:prstGeom>
        </p:spPr>
      </p:pic>
      <p:sp>
        <p:nvSpPr>
          <p:cNvPr id="11" name="Freeform 10"/>
          <p:cNvSpPr/>
          <p:nvPr/>
        </p:nvSpPr>
        <p:spPr>
          <a:xfrm>
            <a:off x="6523630" y="4749421"/>
            <a:ext cx="655092" cy="614228"/>
          </a:xfrm>
          <a:custGeom>
            <a:avLst/>
            <a:gdLst>
              <a:gd name="connsiteX0" fmla="*/ 0 w 655092"/>
              <a:gd name="connsiteY0" fmla="*/ 0 h 614228"/>
              <a:gd name="connsiteX1" fmla="*/ 150125 w 655092"/>
              <a:gd name="connsiteY1" fmla="*/ 54591 h 614228"/>
              <a:gd name="connsiteX2" fmla="*/ 191069 w 655092"/>
              <a:gd name="connsiteY2" fmla="*/ 68239 h 614228"/>
              <a:gd name="connsiteX3" fmla="*/ 232012 w 655092"/>
              <a:gd name="connsiteY3" fmla="*/ 81886 h 614228"/>
              <a:gd name="connsiteX4" fmla="*/ 272955 w 655092"/>
              <a:gd name="connsiteY4" fmla="*/ 122830 h 614228"/>
              <a:gd name="connsiteX5" fmla="*/ 313898 w 655092"/>
              <a:gd name="connsiteY5" fmla="*/ 150125 h 614228"/>
              <a:gd name="connsiteX6" fmla="*/ 368489 w 655092"/>
              <a:gd name="connsiteY6" fmla="*/ 218364 h 614228"/>
              <a:gd name="connsiteX7" fmla="*/ 395785 w 655092"/>
              <a:gd name="connsiteY7" fmla="*/ 300251 h 614228"/>
              <a:gd name="connsiteX8" fmla="*/ 423080 w 655092"/>
              <a:gd name="connsiteY8" fmla="*/ 341194 h 614228"/>
              <a:gd name="connsiteX9" fmla="*/ 464024 w 655092"/>
              <a:gd name="connsiteY9" fmla="*/ 423080 h 614228"/>
              <a:gd name="connsiteX10" fmla="*/ 545910 w 655092"/>
              <a:gd name="connsiteY10" fmla="*/ 504967 h 614228"/>
              <a:gd name="connsiteX11" fmla="*/ 614149 w 655092"/>
              <a:gd name="connsiteY11" fmla="*/ 573206 h 614228"/>
              <a:gd name="connsiteX12" fmla="*/ 655092 w 655092"/>
              <a:gd name="connsiteY12" fmla="*/ 614149 h 61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5092" h="614228">
                <a:moveTo>
                  <a:pt x="0" y="0"/>
                </a:moveTo>
                <a:cubicBezTo>
                  <a:pt x="94949" y="37979"/>
                  <a:pt x="45002" y="19549"/>
                  <a:pt x="150125" y="54591"/>
                </a:cubicBezTo>
                <a:lnTo>
                  <a:pt x="191069" y="68239"/>
                </a:lnTo>
                <a:lnTo>
                  <a:pt x="232012" y="81886"/>
                </a:lnTo>
                <a:cubicBezTo>
                  <a:pt x="245660" y="95534"/>
                  <a:pt x="258128" y="110474"/>
                  <a:pt x="272955" y="122830"/>
                </a:cubicBezTo>
                <a:cubicBezTo>
                  <a:pt x="285556" y="133331"/>
                  <a:pt x="303652" y="137317"/>
                  <a:pt x="313898" y="150125"/>
                </a:cubicBezTo>
                <a:cubicBezTo>
                  <a:pt x="389236" y="244298"/>
                  <a:pt x="251154" y="140142"/>
                  <a:pt x="368489" y="218364"/>
                </a:cubicBezTo>
                <a:cubicBezTo>
                  <a:pt x="377588" y="245660"/>
                  <a:pt x="379825" y="276311"/>
                  <a:pt x="395785" y="300251"/>
                </a:cubicBezTo>
                <a:cubicBezTo>
                  <a:pt x="404883" y="313899"/>
                  <a:pt x="415745" y="326523"/>
                  <a:pt x="423080" y="341194"/>
                </a:cubicBezTo>
                <a:cubicBezTo>
                  <a:pt x="450181" y="395396"/>
                  <a:pt x="419323" y="372791"/>
                  <a:pt x="464024" y="423080"/>
                </a:cubicBezTo>
                <a:cubicBezTo>
                  <a:pt x="489670" y="451931"/>
                  <a:pt x="524497" y="472849"/>
                  <a:pt x="545910" y="504967"/>
                </a:cubicBezTo>
                <a:cubicBezTo>
                  <a:pt x="582305" y="559558"/>
                  <a:pt x="559558" y="536811"/>
                  <a:pt x="614149" y="573206"/>
                </a:cubicBezTo>
                <a:cubicBezTo>
                  <a:pt x="643968" y="617934"/>
                  <a:pt x="625042" y="614149"/>
                  <a:pt x="655092" y="614149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Freeform 16"/>
          <p:cNvSpPr/>
          <p:nvPr/>
        </p:nvSpPr>
        <p:spPr>
          <a:xfrm rot="5064962">
            <a:off x="6527295" y="4700660"/>
            <a:ext cx="655092" cy="614228"/>
          </a:xfrm>
          <a:custGeom>
            <a:avLst/>
            <a:gdLst>
              <a:gd name="connsiteX0" fmla="*/ 0 w 655092"/>
              <a:gd name="connsiteY0" fmla="*/ 0 h 614228"/>
              <a:gd name="connsiteX1" fmla="*/ 150125 w 655092"/>
              <a:gd name="connsiteY1" fmla="*/ 54591 h 614228"/>
              <a:gd name="connsiteX2" fmla="*/ 191069 w 655092"/>
              <a:gd name="connsiteY2" fmla="*/ 68239 h 614228"/>
              <a:gd name="connsiteX3" fmla="*/ 232012 w 655092"/>
              <a:gd name="connsiteY3" fmla="*/ 81886 h 614228"/>
              <a:gd name="connsiteX4" fmla="*/ 272955 w 655092"/>
              <a:gd name="connsiteY4" fmla="*/ 122830 h 614228"/>
              <a:gd name="connsiteX5" fmla="*/ 313898 w 655092"/>
              <a:gd name="connsiteY5" fmla="*/ 150125 h 614228"/>
              <a:gd name="connsiteX6" fmla="*/ 368489 w 655092"/>
              <a:gd name="connsiteY6" fmla="*/ 218364 h 614228"/>
              <a:gd name="connsiteX7" fmla="*/ 395785 w 655092"/>
              <a:gd name="connsiteY7" fmla="*/ 300251 h 614228"/>
              <a:gd name="connsiteX8" fmla="*/ 423080 w 655092"/>
              <a:gd name="connsiteY8" fmla="*/ 341194 h 614228"/>
              <a:gd name="connsiteX9" fmla="*/ 464024 w 655092"/>
              <a:gd name="connsiteY9" fmla="*/ 423080 h 614228"/>
              <a:gd name="connsiteX10" fmla="*/ 545910 w 655092"/>
              <a:gd name="connsiteY10" fmla="*/ 504967 h 614228"/>
              <a:gd name="connsiteX11" fmla="*/ 614149 w 655092"/>
              <a:gd name="connsiteY11" fmla="*/ 573206 h 614228"/>
              <a:gd name="connsiteX12" fmla="*/ 655092 w 655092"/>
              <a:gd name="connsiteY12" fmla="*/ 614149 h 6142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5092" h="614228">
                <a:moveTo>
                  <a:pt x="0" y="0"/>
                </a:moveTo>
                <a:cubicBezTo>
                  <a:pt x="94949" y="37979"/>
                  <a:pt x="45002" y="19549"/>
                  <a:pt x="150125" y="54591"/>
                </a:cubicBezTo>
                <a:lnTo>
                  <a:pt x="191069" y="68239"/>
                </a:lnTo>
                <a:lnTo>
                  <a:pt x="232012" y="81886"/>
                </a:lnTo>
                <a:cubicBezTo>
                  <a:pt x="245660" y="95534"/>
                  <a:pt x="258128" y="110474"/>
                  <a:pt x="272955" y="122830"/>
                </a:cubicBezTo>
                <a:cubicBezTo>
                  <a:pt x="285556" y="133331"/>
                  <a:pt x="303652" y="137317"/>
                  <a:pt x="313898" y="150125"/>
                </a:cubicBezTo>
                <a:cubicBezTo>
                  <a:pt x="389236" y="244298"/>
                  <a:pt x="251154" y="140142"/>
                  <a:pt x="368489" y="218364"/>
                </a:cubicBezTo>
                <a:cubicBezTo>
                  <a:pt x="377588" y="245660"/>
                  <a:pt x="379825" y="276311"/>
                  <a:pt x="395785" y="300251"/>
                </a:cubicBezTo>
                <a:cubicBezTo>
                  <a:pt x="404883" y="313899"/>
                  <a:pt x="415745" y="326523"/>
                  <a:pt x="423080" y="341194"/>
                </a:cubicBezTo>
                <a:cubicBezTo>
                  <a:pt x="450181" y="395396"/>
                  <a:pt x="419323" y="372791"/>
                  <a:pt x="464024" y="423080"/>
                </a:cubicBezTo>
                <a:cubicBezTo>
                  <a:pt x="489670" y="451931"/>
                  <a:pt x="524497" y="472849"/>
                  <a:pt x="545910" y="504967"/>
                </a:cubicBezTo>
                <a:cubicBezTo>
                  <a:pt x="582305" y="559558"/>
                  <a:pt x="559558" y="536811"/>
                  <a:pt x="614149" y="573206"/>
                </a:cubicBezTo>
                <a:cubicBezTo>
                  <a:pt x="643968" y="617934"/>
                  <a:pt x="625042" y="614149"/>
                  <a:pt x="655092" y="614149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much is 20?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33" y="1788573"/>
            <a:ext cx="1204314" cy="112125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33932" y="713436"/>
            <a:ext cx="1179244" cy="24647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7529" y="1788573"/>
            <a:ext cx="1204314" cy="11212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50398" y="1788573"/>
            <a:ext cx="1204314" cy="112125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83963" y="1788573"/>
            <a:ext cx="1204314" cy="112125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33932" y="1755184"/>
            <a:ext cx="1179244" cy="246477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949" y="3629840"/>
            <a:ext cx="1444141" cy="178721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8432" y="3634609"/>
            <a:ext cx="1444141" cy="178721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975" y="3429000"/>
            <a:ext cx="2170208" cy="17810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4208311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8E0814-D4B6-4B5B-BAE9-41E5FC06E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955" y="498788"/>
            <a:ext cx="5613689" cy="1536779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0B6D36B-5E86-4B4F-937A-2233534FFE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340169"/>
              </p:ext>
            </p:extLst>
          </p:nvPr>
        </p:nvGraphicFramePr>
        <p:xfrm>
          <a:off x="1127672" y="2521557"/>
          <a:ext cx="3291930" cy="13167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386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58386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4319" marR="64319" marT="32160" marB="3216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58386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4319" marR="64319" marT="32160" marB="3216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6" name="Oval 5">
            <a:extLst>
              <a:ext uri="{FF2B5EF4-FFF2-40B4-BE49-F238E27FC236}">
                <a16:creationId xmlns:a16="http://schemas.microsoft.com/office/drawing/2014/main" id="{B0979F25-8893-45C5-9274-57C8FA7E3D66}"/>
              </a:ext>
            </a:extLst>
          </p:cNvPr>
          <p:cNvSpPr/>
          <p:nvPr/>
        </p:nvSpPr>
        <p:spPr>
          <a:xfrm>
            <a:off x="1884486" y="2646217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1693FA8-2649-45B8-BD13-3182023096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5129086"/>
              </p:ext>
            </p:extLst>
          </p:nvPr>
        </p:nvGraphicFramePr>
        <p:xfrm>
          <a:off x="4622799" y="2521557"/>
          <a:ext cx="3291930" cy="13167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58386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658386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658386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4319" marR="64319" marT="32160" marB="3216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658386"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/>
                    </a:p>
                  </a:txBody>
                  <a:tcPr marL="64319" marR="64319" marT="32160" marB="3216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4319" marR="64319" marT="32160" marB="3216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AEAF6813-8EE1-4500-B3C9-4AF3EA125D16}"/>
              </a:ext>
            </a:extLst>
          </p:cNvPr>
          <p:cNvSpPr/>
          <p:nvPr/>
        </p:nvSpPr>
        <p:spPr>
          <a:xfrm>
            <a:off x="2523093" y="2646217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18464FC3-672C-47F5-9C7E-CB36A41769C2}"/>
              </a:ext>
            </a:extLst>
          </p:cNvPr>
          <p:cNvSpPr/>
          <p:nvPr/>
        </p:nvSpPr>
        <p:spPr>
          <a:xfrm>
            <a:off x="3188138" y="2646217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A200836-E779-45A8-A079-9DCEA94ADC30}"/>
              </a:ext>
            </a:extLst>
          </p:cNvPr>
          <p:cNvSpPr/>
          <p:nvPr/>
        </p:nvSpPr>
        <p:spPr>
          <a:xfrm>
            <a:off x="3852129" y="2646217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AFD4EFB-ACD2-42EB-8DA4-43AB723D3319}"/>
              </a:ext>
            </a:extLst>
          </p:cNvPr>
          <p:cNvSpPr/>
          <p:nvPr/>
        </p:nvSpPr>
        <p:spPr>
          <a:xfrm>
            <a:off x="1233891" y="325941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CBBB92D-388C-4145-B6C8-702B1084C3B0}"/>
              </a:ext>
            </a:extLst>
          </p:cNvPr>
          <p:cNvSpPr/>
          <p:nvPr/>
        </p:nvSpPr>
        <p:spPr>
          <a:xfrm>
            <a:off x="1884486" y="325941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8403090-0E45-4199-8547-654D41D95094}"/>
              </a:ext>
            </a:extLst>
          </p:cNvPr>
          <p:cNvSpPr/>
          <p:nvPr/>
        </p:nvSpPr>
        <p:spPr>
          <a:xfrm>
            <a:off x="2501449" y="325941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DF0275A-D859-4FCF-99DB-EFCD4924AD6D}"/>
              </a:ext>
            </a:extLst>
          </p:cNvPr>
          <p:cNvSpPr/>
          <p:nvPr/>
        </p:nvSpPr>
        <p:spPr>
          <a:xfrm>
            <a:off x="3193571" y="325941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0F9AE75-CC1D-4D35-94EF-8D2167B5C4AA}"/>
              </a:ext>
            </a:extLst>
          </p:cNvPr>
          <p:cNvSpPr/>
          <p:nvPr/>
        </p:nvSpPr>
        <p:spPr>
          <a:xfrm>
            <a:off x="3852129" y="3259921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16AB084-7BA0-44F8-8910-8B698B236F02}"/>
              </a:ext>
            </a:extLst>
          </p:cNvPr>
          <p:cNvSpPr/>
          <p:nvPr/>
        </p:nvSpPr>
        <p:spPr>
          <a:xfrm>
            <a:off x="5390727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C556F4D-D6D4-443D-B151-E82D760D82CB}"/>
              </a:ext>
            </a:extLst>
          </p:cNvPr>
          <p:cNvSpPr/>
          <p:nvPr/>
        </p:nvSpPr>
        <p:spPr>
          <a:xfrm>
            <a:off x="6029334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E5F55CE-69EF-4FD7-9A8B-2AA26FC26583}"/>
              </a:ext>
            </a:extLst>
          </p:cNvPr>
          <p:cNvSpPr/>
          <p:nvPr/>
        </p:nvSpPr>
        <p:spPr>
          <a:xfrm>
            <a:off x="6682049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FA02715A-BDAC-46CE-BC01-00CD2C5B9EAC}"/>
              </a:ext>
            </a:extLst>
          </p:cNvPr>
          <p:cNvSpPr/>
          <p:nvPr/>
        </p:nvSpPr>
        <p:spPr>
          <a:xfrm>
            <a:off x="7346040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9B4742C5-2A9C-43A3-9155-BF521494F0D1}"/>
              </a:ext>
            </a:extLst>
          </p:cNvPr>
          <p:cNvSpPr/>
          <p:nvPr/>
        </p:nvSpPr>
        <p:spPr>
          <a:xfrm>
            <a:off x="4727802" y="3253566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E217564-A47E-47E5-B53C-9FA732545DCA}"/>
              </a:ext>
            </a:extLst>
          </p:cNvPr>
          <p:cNvSpPr/>
          <p:nvPr/>
        </p:nvSpPr>
        <p:spPr>
          <a:xfrm>
            <a:off x="5378397" y="3253566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AE09D6C4-708C-4F6A-BE3F-DC088C7B37EB}"/>
              </a:ext>
            </a:extLst>
          </p:cNvPr>
          <p:cNvSpPr/>
          <p:nvPr/>
        </p:nvSpPr>
        <p:spPr>
          <a:xfrm>
            <a:off x="5995360" y="3253566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656B1E4-6A6B-4C79-A133-5F6401150E89}"/>
              </a:ext>
            </a:extLst>
          </p:cNvPr>
          <p:cNvSpPr/>
          <p:nvPr/>
        </p:nvSpPr>
        <p:spPr>
          <a:xfrm>
            <a:off x="6687482" y="3253566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AD4F3DF-BCDF-46B4-8058-99302C22172B}"/>
              </a:ext>
            </a:extLst>
          </p:cNvPr>
          <p:cNvSpPr/>
          <p:nvPr/>
        </p:nvSpPr>
        <p:spPr>
          <a:xfrm>
            <a:off x="4740132" y="2640372"/>
            <a:ext cx="460794" cy="460794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ular Callout 19">
            <a:extLst>
              <a:ext uri="{FF2B5EF4-FFF2-40B4-BE49-F238E27FC236}">
                <a16:creationId xmlns:a16="http://schemas.microsoft.com/office/drawing/2014/main" id="{44D9D3A1-1EC0-4B61-ABE9-9AB868817E64}"/>
              </a:ext>
            </a:extLst>
          </p:cNvPr>
          <p:cNvSpPr/>
          <p:nvPr/>
        </p:nvSpPr>
        <p:spPr>
          <a:xfrm>
            <a:off x="2804236" y="4045252"/>
            <a:ext cx="1047893" cy="530931"/>
          </a:xfrm>
          <a:prstGeom prst="wedgeRoundRectCallout">
            <a:avLst>
              <a:gd name="adj1" fmla="val -76039"/>
              <a:gd name="adj2" fmla="val 4377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DFF3E243-26B9-47FA-83AF-26EEE05433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78690" y="4288739"/>
            <a:ext cx="1409661" cy="98873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B07ABEE0-8964-400B-8DE5-C4B5EB84C5E9}"/>
              </a:ext>
            </a:extLst>
          </p:cNvPr>
          <p:cNvSpPr txBox="1"/>
          <p:nvPr/>
        </p:nvSpPr>
        <p:spPr>
          <a:xfrm>
            <a:off x="2172467" y="4079884"/>
            <a:ext cx="2254813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8" name="Rounded Rectangular Callout 19">
            <a:extLst>
              <a:ext uri="{FF2B5EF4-FFF2-40B4-BE49-F238E27FC236}">
                <a16:creationId xmlns:a16="http://schemas.microsoft.com/office/drawing/2014/main" id="{2D271347-026C-4D93-B222-5585D04F8687}"/>
              </a:ext>
            </a:extLst>
          </p:cNvPr>
          <p:cNvSpPr/>
          <p:nvPr/>
        </p:nvSpPr>
        <p:spPr>
          <a:xfrm>
            <a:off x="6089315" y="4020092"/>
            <a:ext cx="2049974" cy="1144575"/>
          </a:xfrm>
          <a:prstGeom prst="wedgeRoundRectCallout">
            <a:avLst>
              <a:gd name="adj1" fmla="val -69706"/>
              <a:gd name="adj2" fmla="val 1172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C8BDC9-FB42-4DB9-A6AB-D71AEC52FA6C}"/>
              </a:ext>
            </a:extLst>
          </p:cNvPr>
          <p:cNvSpPr txBox="1"/>
          <p:nvPr/>
        </p:nvSpPr>
        <p:spPr>
          <a:xfrm>
            <a:off x="5995360" y="4020092"/>
            <a:ext cx="2254813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11, 12, 13, 14, 15, 16, 17, 18, 19</a:t>
            </a: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A4664AF-40E6-43D7-9D97-97DDAC1F6518}"/>
              </a:ext>
            </a:extLst>
          </p:cNvPr>
          <p:cNvSpPr/>
          <p:nvPr/>
        </p:nvSpPr>
        <p:spPr>
          <a:xfrm>
            <a:off x="993195" y="2387599"/>
            <a:ext cx="902353" cy="902353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ular Callout 19">
            <a:extLst>
              <a:ext uri="{FF2B5EF4-FFF2-40B4-BE49-F238E27FC236}">
                <a16:creationId xmlns:a16="http://schemas.microsoft.com/office/drawing/2014/main" id="{3BB7BDB0-92AC-40EF-9198-1B261AE3E705}"/>
              </a:ext>
            </a:extLst>
          </p:cNvPr>
          <p:cNvSpPr/>
          <p:nvPr/>
        </p:nvSpPr>
        <p:spPr>
          <a:xfrm>
            <a:off x="6106568" y="4211897"/>
            <a:ext cx="2049974" cy="830997"/>
          </a:xfrm>
          <a:prstGeom prst="wedgeRoundRectCallout">
            <a:avLst>
              <a:gd name="adj1" fmla="val -69706"/>
              <a:gd name="adj2" fmla="val 11720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8F5419E-F1F3-46D6-81E9-E09860E0A586}"/>
              </a:ext>
            </a:extLst>
          </p:cNvPr>
          <p:cNvSpPr txBox="1"/>
          <p:nvPr/>
        </p:nvSpPr>
        <p:spPr>
          <a:xfrm>
            <a:off x="6012613" y="4211897"/>
            <a:ext cx="2254813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11, 12, 13, 14, 15, 16, 17, 18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7257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3625 -3.7037E-6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000"/>
                            </p:stCondLst>
                            <p:childTnLst>
                              <p:par>
                                <p:cTn id="7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500"/>
                            </p:stCondLst>
                            <p:childTnLst>
                              <p:par>
                                <p:cTn id="8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0"/>
                            </p:stCondLst>
                            <p:childTnLst>
                              <p:par>
                                <p:cTn id="87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48148E-6 L -0.6684 1.48148E-6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420" y="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25 -3.7037E-6 L 4.72222E-6 -3.7037E-6 " pathEditMode="relative" rAng="0" ptsTypes="AA">
                                      <p:cBhvr>
                                        <p:cTn id="1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25" y="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0.3625 -3.7037E-6 " pathEditMode="relative" rAng="0" ptsTypes="AA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2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000"/>
                            </p:stCondLst>
                            <p:childTnLst>
                              <p:par>
                                <p:cTn id="14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500"/>
                            </p:stCondLst>
                            <p:childTnLst>
                              <p:par>
                                <p:cTn id="15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4000"/>
                            </p:stCondLst>
                            <p:childTnLst>
                              <p:par>
                                <p:cTn id="15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500"/>
                            </p:stCondLst>
                            <p:childTnLst>
                              <p:par>
                                <p:cTn id="16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000"/>
                            </p:stCondLst>
                            <p:childTnLst>
                              <p:par>
                                <p:cTn id="16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5500"/>
                            </p:stCondLst>
                            <p:childTnLst>
                              <p:par>
                                <p:cTn id="16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5" grpId="2" animBg="1"/>
      <p:bldP spid="25" grpId="3" animBg="1"/>
      <p:bldP spid="27" grpId="0"/>
      <p:bldP spid="27" grpId="1"/>
      <p:bldP spid="27" grpId="2"/>
      <p:bldP spid="27" grpId="3"/>
      <p:bldP spid="28" grpId="0" animBg="1"/>
      <p:bldP spid="28" grpId="1" animBg="1"/>
      <p:bldP spid="29" grpId="0"/>
      <p:bldP spid="29" grpId="1"/>
      <p:bldP spid="30" grpId="0" animBg="1"/>
      <p:bldP spid="30" grpId="1" animBg="1"/>
      <p:bldP spid="31" grpId="0" animBg="1"/>
      <p:bldP spid="3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|12|9.9|1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1.9|2|1.7|12.4|5.4|1|1|1.3|0.9|1|0.9|0.9|1.5|10.6|5.1|8.6|1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8|0.9|0.8|19.4|6.5|0.9|1|1|1|1.1|4.5|8.3|7.3|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4|39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11.1|8.9|1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2.9|4.4|20.1|4.6|2.4|3.9|3.6|1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D9E3548-B582-40A8-8D46-1490D5C038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www.w3.org/XML/1998/namespace"/>
    <ds:schemaRef ds:uri="522d4c35-b548-4432-90ae-af4376e1c4b4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10099</TotalTime>
  <Words>273</Words>
  <Application>Microsoft Macintosh PowerPoint</Application>
  <PresentationFormat>On-screen Show (4:3)</PresentationFormat>
  <Paragraphs>69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 question 2 on the worksheet</vt:lpstr>
      <vt:lpstr>PowerPoint Presentation</vt:lpstr>
      <vt:lpstr>Have a go a question 3 on the worksheet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heathercastleman@aol.com</cp:lastModifiedBy>
  <cp:revision>231</cp:revision>
  <dcterms:created xsi:type="dcterms:W3CDTF">2019-07-05T11:02:13Z</dcterms:created>
  <dcterms:modified xsi:type="dcterms:W3CDTF">2021-01-10T20:47:19Z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