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702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97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14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529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4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21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554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244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130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182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440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ED1E5-C159-41A1-A5B5-66B61E3B1D72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18136-D957-48A3-8CD7-FCEDCE5C7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31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713952DF-DBC8-4EA7-AA29-1F023E7E868D}"/>
              </a:ext>
            </a:extLst>
          </p:cNvPr>
          <p:cNvSpPr/>
          <p:nvPr/>
        </p:nvSpPr>
        <p:spPr>
          <a:xfrm>
            <a:off x="3014872" y="1148099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ED15473-DB4A-4735-8652-78BE1E250560}"/>
              </a:ext>
            </a:extLst>
          </p:cNvPr>
          <p:cNvSpPr/>
          <p:nvPr/>
        </p:nvSpPr>
        <p:spPr>
          <a:xfrm>
            <a:off x="5931588" y="1717271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CF8E292-973D-4D19-A5A6-854F89378C21}"/>
              </a:ext>
            </a:extLst>
          </p:cNvPr>
          <p:cNvSpPr/>
          <p:nvPr/>
        </p:nvSpPr>
        <p:spPr>
          <a:xfrm>
            <a:off x="214520" y="3845953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CFA1236-860F-4B4A-88B7-8BAD0681A652}"/>
              </a:ext>
            </a:extLst>
          </p:cNvPr>
          <p:cNvSpPr/>
          <p:nvPr/>
        </p:nvSpPr>
        <p:spPr>
          <a:xfrm>
            <a:off x="5910693" y="5338348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FCA990B-76F1-49B1-A458-8B2EF24C406D}"/>
              </a:ext>
            </a:extLst>
          </p:cNvPr>
          <p:cNvSpPr/>
          <p:nvPr/>
        </p:nvSpPr>
        <p:spPr>
          <a:xfrm>
            <a:off x="4237384" y="3386465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CA7DACF-925B-47BA-85BA-25506688EBC3}"/>
              </a:ext>
            </a:extLst>
          </p:cNvPr>
          <p:cNvSpPr/>
          <p:nvPr/>
        </p:nvSpPr>
        <p:spPr>
          <a:xfrm>
            <a:off x="1565414" y="4759186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3560F4F-295F-4D61-8726-DCBAC513EE38}"/>
              </a:ext>
            </a:extLst>
          </p:cNvPr>
          <p:cNvSpPr/>
          <p:nvPr/>
        </p:nvSpPr>
        <p:spPr>
          <a:xfrm>
            <a:off x="2903473" y="7229742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C7CFA35-D069-4D27-8310-623E3D719892}"/>
              </a:ext>
            </a:extLst>
          </p:cNvPr>
          <p:cNvSpPr/>
          <p:nvPr/>
        </p:nvSpPr>
        <p:spPr>
          <a:xfrm>
            <a:off x="3422376" y="3835033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BEB07A2-5D37-4224-B506-6612D0A0D0E2}"/>
              </a:ext>
            </a:extLst>
          </p:cNvPr>
          <p:cNvSpPr/>
          <p:nvPr/>
        </p:nvSpPr>
        <p:spPr>
          <a:xfrm>
            <a:off x="1687172" y="8539152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6010D4F-9BF4-468D-8498-CFA216DDDFAC}"/>
              </a:ext>
            </a:extLst>
          </p:cNvPr>
          <p:cNvSpPr/>
          <p:nvPr/>
        </p:nvSpPr>
        <p:spPr>
          <a:xfrm>
            <a:off x="1565414" y="6508573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</a:t>
            </a:r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78EEEE5-BEF8-4F6A-9174-FDB9C741AB89}"/>
              </a:ext>
            </a:extLst>
          </p:cNvPr>
          <p:cNvSpPr/>
          <p:nvPr/>
        </p:nvSpPr>
        <p:spPr>
          <a:xfrm>
            <a:off x="1485902" y="411941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come</a:t>
            </a:r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AF6B59C-FBC9-47E2-9FCA-B47CA4D2BCB6}"/>
              </a:ext>
            </a:extLst>
          </p:cNvPr>
          <p:cNvSpPr/>
          <p:nvPr/>
        </p:nvSpPr>
        <p:spPr>
          <a:xfrm>
            <a:off x="192988" y="1355621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come</a:t>
            </a:r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42F9C37-EE20-4B15-8D12-23C743B5D174}"/>
              </a:ext>
            </a:extLst>
          </p:cNvPr>
          <p:cNvSpPr/>
          <p:nvPr/>
        </p:nvSpPr>
        <p:spPr>
          <a:xfrm>
            <a:off x="4243198" y="6380673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come</a:t>
            </a:r>
            <a:endParaRPr lang="en-GB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FB35631-1690-41BB-A11B-A5F3686A79A5}"/>
              </a:ext>
            </a:extLst>
          </p:cNvPr>
          <p:cNvSpPr/>
          <p:nvPr/>
        </p:nvSpPr>
        <p:spPr>
          <a:xfrm>
            <a:off x="4278390" y="4158274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come</a:t>
            </a:r>
            <a:endParaRPr lang="en-GB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EA0C590-8E38-4925-BA38-DE5F235A5247}"/>
              </a:ext>
            </a:extLst>
          </p:cNvPr>
          <p:cNvSpPr/>
          <p:nvPr/>
        </p:nvSpPr>
        <p:spPr>
          <a:xfrm>
            <a:off x="233570" y="8556733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come</a:t>
            </a:r>
            <a:endParaRPr lang="en-GB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A6763D6-B37C-49F0-87A1-A3679BA5824D}"/>
              </a:ext>
            </a:extLst>
          </p:cNvPr>
          <p:cNvSpPr/>
          <p:nvPr/>
        </p:nvSpPr>
        <p:spPr>
          <a:xfrm>
            <a:off x="4325180" y="8114279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come</a:t>
            </a:r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A72065A-8C24-47E3-968E-A3B134BCAACC}"/>
              </a:ext>
            </a:extLst>
          </p:cNvPr>
          <p:cNvSpPr/>
          <p:nvPr/>
        </p:nvSpPr>
        <p:spPr>
          <a:xfrm>
            <a:off x="2606541" y="141076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her</a:t>
            </a:r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B9EE2A3-F032-4DB7-9571-C6897881B77D}"/>
              </a:ext>
            </a:extLst>
          </p:cNvPr>
          <p:cNvSpPr/>
          <p:nvPr/>
        </p:nvSpPr>
        <p:spPr>
          <a:xfrm>
            <a:off x="653088" y="9265778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her</a:t>
            </a:r>
            <a:endParaRPr lang="en-GB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DFD8216-94C0-40E3-987E-F5FCFD72F3C1}"/>
              </a:ext>
            </a:extLst>
          </p:cNvPr>
          <p:cNvSpPr/>
          <p:nvPr/>
        </p:nvSpPr>
        <p:spPr>
          <a:xfrm>
            <a:off x="1911619" y="7755114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her</a:t>
            </a:r>
            <a:endParaRPr lang="en-GB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41BAAD1-4208-4B2D-AA1F-5F7EAF4D098E}"/>
              </a:ext>
            </a:extLst>
          </p:cNvPr>
          <p:cNvSpPr/>
          <p:nvPr/>
        </p:nvSpPr>
        <p:spPr>
          <a:xfrm>
            <a:off x="207899" y="6703729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her</a:t>
            </a:r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6D2F469-6FAC-48DB-8A19-7CC12CD9F056}"/>
              </a:ext>
            </a:extLst>
          </p:cNvPr>
          <p:cNvSpPr/>
          <p:nvPr/>
        </p:nvSpPr>
        <p:spPr>
          <a:xfrm>
            <a:off x="15738" y="4666527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her</a:t>
            </a:r>
            <a:endParaRPr lang="en-GB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EE28FD3-FFCA-4210-97D9-62E93E4CFCAD}"/>
              </a:ext>
            </a:extLst>
          </p:cNvPr>
          <p:cNvSpPr/>
          <p:nvPr/>
        </p:nvSpPr>
        <p:spPr>
          <a:xfrm>
            <a:off x="2173354" y="5501845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her</a:t>
            </a:r>
            <a:endParaRPr lang="en-GB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F1A88BA-057E-43AC-A99D-367A91AF6C0F}"/>
              </a:ext>
            </a:extLst>
          </p:cNvPr>
          <p:cNvSpPr/>
          <p:nvPr/>
        </p:nvSpPr>
        <p:spPr>
          <a:xfrm>
            <a:off x="176009" y="3006129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her</a:t>
            </a:r>
            <a:endParaRPr lang="en-GB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FB73874-32C9-406C-BE84-7EA7D77F308C}"/>
              </a:ext>
            </a:extLst>
          </p:cNvPr>
          <p:cNvSpPr/>
          <p:nvPr/>
        </p:nvSpPr>
        <p:spPr>
          <a:xfrm>
            <a:off x="3691561" y="42948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latin typeface="Letter-join No-Lead 8" panose="02000505000000020003" pitchFamily="50" charset="0"/>
                <a:ea typeface="Calibri" panose="020F0502020204030204" pitchFamily="34" charset="0"/>
              </a:rPr>
              <a:t>people</a:t>
            </a:r>
            <a:endParaRPr lang="en-GB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A4013E9C-50E2-4FFD-82FB-609996F5DC55}"/>
              </a:ext>
            </a:extLst>
          </p:cNvPr>
          <p:cNvSpPr/>
          <p:nvPr/>
        </p:nvSpPr>
        <p:spPr>
          <a:xfrm>
            <a:off x="4413391" y="505871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latin typeface="Letter-join No-Lead 8" panose="02000505000000020003" pitchFamily="50" charset="0"/>
                <a:ea typeface="Calibri" panose="020F0502020204030204" pitchFamily="34" charset="0"/>
              </a:rPr>
              <a:t>people</a:t>
            </a:r>
            <a:endParaRPr lang="en-GB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1EAEEAD-6464-4754-9067-B7B33D2C76FB}"/>
              </a:ext>
            </a:extLst>
          </p:cNvPr>
          <p:cNvSpPr/>
          <p:nvPr/>
        </p:nvSpPr>
        <p:spPr>
          <a:xfrm>
            <a:off x="2882344" y="8299468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latin typeface="Letter-join No-Lead 8" panose="02000505000000020003" pitchFamily="50" charset="0"/>
                <a:ea typeface="Calibri" panose="020F0502020204030204" pitchFamily="34" charset="0"/>
              </a:rPr>
              <a:t>people</a:t>
            </a:r>
            <a:endParaRPr lang="en-GB" dirty="0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8D15CB9-C4E8-4143-9D83-7FC6AE9AE884}"/>
              </a:ext>
            </a:extLst>
          </p:cNvPr>
          <p:cNvSpPr/>
          <p:nvPr/>
        </p:nvSpPr>
        <p:spPr>
          <a:xfrm>
            <a:off x="2803251" y="267013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latin typeface="Letter-join No-Lead 8" panose="02000505000000020003" pitchFamily="50" charset="0"/>
                <a:ea typeface="Calibri" panose="020F0502020204030204" pitchFamily="34" charset="0"/>
              </a:rPr>
              <a:t>people</a:t>
            </a:r>
            <a:endParaRPr lang="en-GB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6437218-DE3B-4EA8-ACC7-C69D785DBC22}"/>
              </a:ext>
            </a:extLst>
          </p:cNvPr>
          <p:cNvSpPr/>
          <p:nvPr/>
        </p:nvSpPr>
        <p:spPr>
          <a:xfrm>
            <a:off x="5290929" y="3356340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latin typeface="Letter-join No-Lead 8" panose="02000505000000020003" pitchFamily="50" charset="0"/>
                <a:ea typeface="Calibri" panose="020F0502020204030204" pitchFamily="34" charset="0"/>
              </a:rPr>
              <a:t>people</a:t>
            </a:r>
            <a:endParaRPr lang="en-GB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1BE0E90-EDF2-40F3-A814-DDCEA4752C0B}"/>
              </a:ext>
            </a:extLst>
          </p:cNvPr>
          <p:cNvSpPr/>
          <p:nvPr/>
        </p:nvSpPr>
        <p:spPr>
          <a:xfrm>
            <a:off x="103949" y="209218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>
                <a:latin typeface="Letter-join No-Lead 8" panose="02000505000000020003" pitchFamily="50" charset="0"/>
                <a:ea typeface="Calibri" panose="020F0502020204030204" pitchFamily="34" charset="0"/>
              </a:rPr>
              <a:t>people</a:t>
            </a:r>
            <a:endParaRPr lang="en-GB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08B9FAA-3A2A-425F-95F1-4FCFE2134AED}"/>
              </a:ext>
            </a:extLst>
          </p:cNvPr>
          <p:cNvSpPr/>
          <p:nvPr/>
        </p:nvSpPr>
        <p:spPr>
          <a:xfrm>
            <a:off x="5052392" y="59028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their</a:t>
            </a:r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A530C17F-788B-4F86-AE2D-B9B5A96C98EB}"/>
              </a:ext>
            </a:extLst>
          </p:cNvPr>
          <p:cNvSpPr/>
          <p:nvPr/>
        </p:nvSpPr>
        <p:spPr>
          <a:xfrm>
            <a:off x="5346836" y="6012140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their</a:t>
            </a:r>
            <a:endParaRPr lang="en-GB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844C9C4-AA0F-4E82-A8EA-9B71E3C95B99}"/>
              </a:ext>
            </a:extLst>
          </p:cNvPr>
          <p:cNvSpPr/>
          <p:nvPr/>
        </p:nvSpPr>
        <p:spPr>
          <a:xfrm>
            <a:off x="2093853" y="914483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their</a:t>
            </a:r>
            <a:endParaRPr lang="en-GB" dirty="0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4F17986B-E1AB-4E50-87E0-ECA81416F654}"/>
              </a:ext>
            </a:extLst>
          </p:cNvPr>
          <p:cNvSpPr/>
          <p:nvPr/>
        </p:nvSpPr>
        <p:spPr>
          <a:xfrm>
            <a:off x="276641" y="752539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their</a:t>
            </a:r>
            <a:endParaRPr lang="en-GB" dirty="0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16CFF21-5883-45FF-82E0-22BB9A5ABAD0}"/>
              </a:ext>
            </a:extLst>
          </p:cNvPr>
          <p:cNvSpPr/>
          <p:nvPr/>
        </p:nvSpPr>
        <p:spPr>
          <a:xfrm>
            <a:off x="1532695" y="119881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their</a:t>
            </a:r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07678473-21F4-4228-9559-15C4E4667510}"/>
              </a:ext>
            </a:extLst>
          </p:cNvPr>
          <p:cNvSpPr/>
          <p:nvPr/>
        </p:nvSpPr>
        <p:spPr>
          <a:xfrm>
            <a:off x="5519536" y="784122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looked</a:t>
            </a:r>
            <a:endParaRPr lang="en-GB" dirty="0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A1E6B52-5CC8-4A7D-9EC0-276D300EE1E3}"/>
              </a:ext>
            </a:extLst>
          </p:cNvPr>
          <p:cNvSpPr/>
          <p:nvPr/>
        </p:nvSpPr>
        <p:spPr>
          <a:xfrm>
            <a:off x="5409375" y="915051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looked</a:t>
            </a:r>
            <a:endParaRPr lang="en-GB" dirty="0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D02CBA5-AEAF-47C7-A73C-231E8591F453}"/>
              </a:ext>
            </a:extLst>
          </p:cNvPr>
          <p:cNvSpPr/>
          <p:nvPr/>
        </p:nvSpPr>
        <p:spPr>
          <a:xfrm>
            <a:off x="3932592" y="727263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looked</a:t>
            </a:r>
            <a:endParaRPr lang="en-GB" dirty="0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7265E4CA-6430-4293-B38A-2F03E77BB402}"/>
              </a:ext>
            </a:extLst>
          </p:cNvPr>
          <p:cNvSpPr/>
          <p:nvPr/>
        </p:nvSpPr>
        <p:spPr>
          <a:xfrm>
            <a:off x="5433397" y="697966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looked</a:t>
            </a:r>
            <a:endParaRPr lang="en-GB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95E0D9D5-CD8B-4A7D-B046-E2FC913F5B39}"/>
              </a:ext>
            </a:extLst>
          </p:cNvPr>
          <p:cNvSpPr/>
          <p:nvPr/>
        </p:nvSpPr>
        <p:spPr>
          <a:xfrm>
            <a:off x="5538176" y="431663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looked</a:t>
            </a:r>
            <a:endParaRPr lang="en-GB" dirty="0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55DDD030-0275-435B-9037-9F0DA13C8947}"/>
              </a:ext>
            </a:extLst>
          </p:cNvPr>
          <p:cNvSpPr/>
          <p:nvPr/>
        </p:nvSpPr>
        <p:spPr>
          <a:xfrm>
            <a:off x="5544379" y="2312382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looked</a:t>
            </a:r>
            <a:endParaRPr lang="en-GB" dirty="0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927B2C6D-6D64-42C0-BA36-50D9EF446002}"/>
              </a:ext>
            </a:extLst>
          </p:cNvPr>
          <p:cNvSpPr/>
          <p:nvPr/>
        </p:nvSpPr>
        <p:spPr>
          <a:xfrm>
            <a:off x="4433685" y="177025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looked</a:t>
            </a:r>
            <a:endParaRPr lang="en-GB" dirty="0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9EFF1CB-428F-447D-BBB6-37837B353DBA}"/>
              </a:ext>
            </a:extLst>
          </p:cNvPr>
          <p:cNvSpPr/>
          <p:nvPr/>
        </p:nvSpPr>
        <p:spPr>
          <a:xfrm>
            <a:off x="59224" y="15917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called</a:t>
            </a:r>
            <a:endParaRPr lang="en-GB" dirty="0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D27DC58-DF20-46CA-AD97-CF7F3B2BAEBB}"/>
              </a:ext>
            </a:extLst>
          </p:cNvPr>
          <p:cNvSpPr/>
          <p:nvPr/>
        </p:nvSpPr>
        <p:spPr>
          <a:xfrm>
            <a:off x="2058641" y="3692615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called</a:t>
            </a:r>
            <a:endParaRPr lang="en-GB" dirty="0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0AF0E342-6472-42C2-BE02-D331A44C03FF}"/>
              </a:ext>
            </a:extLst>
          </p:cNvPr>
          <p:cNvSpPr/>
          <p:nvPr/>
        </p:nvSpPr>
        <p:spPr>
          <a:xfrm>
            <a:off x="1408047" y="287674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called</a:t>
            </a:r>
            <a:endParaRPr lang="en-GB" dirty="0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803082C8-50A3-4D7B-BC8A-5C4A2F4C41C9}"/>
              </a:ext>
            </a:extLst>
          </p:cNvPr>
          <p:cNvSpPr/>
          <p:nvPr/>
        </p:nvSpPr>
        <p:spPr>
          <a:xfrm>
            <a:off x="398814" y="5329787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called</a:t>
            </a:r>
            <a:endParaRPr lang="en-GB" dirty="0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83CAADE-8465-403B-98FD-0A0B81F234C9}"/>
              </a:ext>
            </a:extLst>
          </p:cNvPr>
          <p:cNvSpPr/>
          <p:nvPr/>
        </p:nvSpPr>
        <p:spPr>
          <a:xfrm>
            <a:off x="2651274" y="635168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called</a:t>
            </a:r>
            <a:endParaRPr lang="en-GB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079FD5CF-275C-451A-B5A4-FDA381E99149}"/>
              </a:ext>
            </a:extLst>
          </p:cNvPr>
          <p:cNvSpPr/>
          <p:nvPr/>
        </p:nvSpPr>
        <p:spPr>
          <a:xfrm>
            <a:off x="2708413" y="466127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called</a:t>
            </a:r>
            <a:endParaRPr lang="en-GB" dirty="0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E63854C8-CE72-4F32-9540-FB0A8C5C2B20}"/>
              </a:ext>
            </a:extLst>
          </p:cNvPr>
          <p:cNvSpPr/>
          <p:nvPr/>
        </p:nvSpPr>
        <p:spPr>
          <a:xfrm>
            <a:off x="1514888" y="202301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called</a:t>
            </a:r>
            <a:endParaRPr lang="en-GB" dirty="0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5DE0D8AB-8336-4ACE-A0B1-21716143F6F5}"/>
              </a:ext>
            </a:extLst>
          </p:cNvPr>
          <p:cNvSpPr/>
          <p:nvPr/>
        </p:nvSpPr>
        <p:spPr>
          <a:xfrm>
            <a:off x="4130121" y="104710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asked</a:t>
            </a:r>
            <a:endParaRPr lang="en-GB" dirty="0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BD4D646D-FDCC-4757-896D-9C3269FEC64C}"/>
              </a:ext>
            </a:extLst>
          </p:cNvPr>
          <p:cNvSpPr/>
          <p:nvPr/>
        </p:nvSpPr>
        <p:spPr>
          <a:xfrm>
            <a:off x="3741675" y="9042175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asked</a:t>
            </a:r>
            <a:endParaRPr lang="en-GB" dirty="0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0B7E179-C16C-460F-BD86-C2B02FF04B33}"/>
              </a:ext>
            </a:extLst>
          </p:cNvPr>
          <p:cNvSpPr/>
          <p:nvPr/>
        </p:nvSpPr>
        <p:spPr>
          <a:xfrm>
            <a:off x="3310977" y="555448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asked</a:t>
            </a:r>
            <a:endParaRPr lang="en-GB" dirty="0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661519A-4554-4B6F-873F-85068A9B2B2D}"/>
              </a:ext>
            </a:extLst>
          </p:cNvPr>
          <p:cNvSpPr/>
          <p:nvPr/>
        </p:nvSpPr>
        <p:spPr>
          <a:xfrm>
            <a:off x="4302817" y="2651675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asked</a:t>
            </a:r>
            <a:endParaRPr lang="en-GB" dirty="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B2B5E224-C268-461B-AAD2-E3A5BB1E4D20}"/>
              </a:ext>
            </a:extLst>
          </p:cNvPr>
          <p:cNvSpPr/>
          <p:nvPr/>
        </p:nvSpPr>
        <p:spPr>
          <a:xfrm>
            <a:off x="1026219" y="4100797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asked</a:t>
            </a:r>
            <a:endParaRPr lang="en-GB" dirty="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B291CD39-08A3-4B41-A1BA-C6FDD3C48434}"/>
              </a:ext>
            </a:extLst>
          </p:cNvPr>
          <p:cNvSpPr/>
          <p:nvPr/>
        </p:nvSpPr>
        <p:spPr>
          <a:xfrm>
            <a:off x="5538176" y="793713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asked</a:t>
            </a:r>
            <a:endParaRPr lang="en-GB" dirty="0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86B849B-4B0F-4EE6-9C0B-26CD42947843}"/>
              </a:ext>
            </a:extLst>
          </p:cNvPr>
          <p:cNvSpPr/>
          <p:nvPr/>
        </p:nvSpPr>
        <p:spPr>
          <a:xfrm>
            <a:off x="2925827" y="1795577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etter-join No-Lead 8" panose="02000505000000020003" pitchFamily="50" charset="0"/>
                <a:ea typeface="Calibri" panose="020F0502020204030204" pitchFamily="34" charset="0"/>
              </a:rPr>
              <a:t>asked</a:t>
            </a:r>
            <a:endParaRPr lang="en-GB" dirty="0"/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B4370600-7965-4B0C-9985-C63641190399}"/>
              </a:ext>
            </a:extLst>
          </p:cNvPr>
          <p:cNvSpPr/>
          <p:nvPr/>
        </p:nvSpPr>
        <p:spPr>
          <a:xfrm>
            <a:off x="1311965" y="477078"/>
            <a:ext cx="178905" cy="140915"/>
          </a:xfrm>
          <a:custGeom>
            <a:avLst/>
            <a:gdLst>
              <a:gd name="connsiteX0" fmla="*/ 0 w 178905"/>
              <a:gd name="connsiteY0" fmla="*/ 0 h 140915"/>
              <a:gd name="connsiteX1" fmla="*/ 99392 w 178905"/>
              <a:gd name="connsiteY1" fmla="*/ 79513 h 140915"/>
              <a:gd name="connsiteX2" fmla="*/ 159026 w 178905"/>
              <a:gd name="connsiteY2" fmla="*/ 139148 h 140915"/>
              <a:gd name="connsiteX3" fmla="*/ 178905 w 178905"/>
              <a:gd name="connsiteY3" fmla="*/ 139148 h 140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05" h="140915">
                <a:moveTo>
                  <a:pt x="0" y="0"/>
                </a:moveTo>
                <a:cubicBezTo>
                  <a:pt x="33131" y="26504"/>
                  <a:pt x="67462" y="51574"/>
                  <a:pt x="99392" y="79513"/>
                </a:cubicBezTo>
                <a:cubicBezTo>
                  <a:pt x="120548" y="98025"/>
                  <a:pt x="136536" y="122281"/>
                  <a:pt x="159026" y="139148"/>
                </a:cubicBezTo>
                <a:cubicBezTo>
                  <a:pt x="164327" y="143124"/>
                  <a:pt x="172279" y="139148"/>
                  <a:pt x="178905" y="13914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54358B0E-FEF9-486D-BCD3-5A61FFB9D997}"/>
              </a:ext>
            </a:extLst>
          </p:cNvPr>
          <p:cNvSpPr/>
          <p:nvPr/>
        </p:nvSpPr>
        <p:spPr>
          <a:xfrm>
            <a:off x="2484783" y="515568"/>
            <a:ext cx="198782" cy="41023"/>
          </a:xfrm>
          <a:custGeom>
            <a:avLst/>
            <a:gdLst>
              <a:gd name="connsiteX0" fmla="*/ 0 w 198782"/>
              <a:gd name="connsiteY0" fmla="*/ 41023 h 41023"/>
              <a:gd name="connsiteX1" fmla="*/ 198782 w 198782"/>
              <a:gd name="connsiteY1" fmla="*/ 1267 h 41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8782" h="41023">
                <a:moveTo>
                  <a:pt x="0" y="41023"/>
                </a:moveTo>
                <a:cubicBezTo>
                  <a:pt x="130152" y="-11037"/>
                  <a:pt x="63709" y="1267"/>
                  <a:pt x="198782" y="126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88842268-DD87-47DD-A010-05628AF4F266}"/>
              </a:ext>
            </a:extLst>
          </p:cNvPr>
          <p:cNvSpPr/>
          <p:nvPr/>
        </p:nvSpPr>
        <p:spPr>
          <a:xfrm>
            <a:off x="3597965" y="437322"/>
            <a:ext cx="198783" cy="121456"/>
          </a:xfrm>
          <a:custGeom>
            <a:avLst/>
            <a:gdLst>
              <a:gd name="connsiteX0" fmla="*/ 0 w 198783"/>
              <a:gd name="connsiteY0" fmla="*/ 0 h 121456"/>
              <a:gd name="connsiteX1" fmla="*/ 159026 w 198783"/>
              <a:gd name="connsiteY1" fmla="*/ 119269 h 121456"/>
              <a:gd name="connsiteX2" fmla="*/ 198783 w 198783"/>
              <a:gd name="connsiteY2" fmla="*/ 119269 h 121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3" h="121456">
                <a:moveTo>
                  <a:pt x="0" y="0"/>
                </a:moveTo>
                <a:cubicBezTo>
                  <a:pt x="5645" y="4516"/>
                  <a:pt x="127382" y="106611"/>
                  <a:pt x="159026" y="119269"/>
                </a:cubicBezTo>
                <a:cubicBezTo>
                  <a:pt x="171330" y="124191"/>
                  <a:pt x="185531" y="119269"/>
                  <a:pt x="198783" y="11926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1A190542-5933-48E3-B541-329954BB8ADD}"/>
              </a:ext>
            </a:extLst>
          </p:cNvPr>
          <p:cNvSpPr/>
          <p:nvPr/>
        </p:nvSpPr>
        <p:spPr>
          <a:xfrm>
            <a:off x="4890052" y="456538"/>
            <a:ext cx="278296" cy="100053"/>
          </a:xfrm>
          <a:custGeom>
            <a:avLst/>
            <a:gdLst>
              <a:gd name="connsiteX0" fmla="*/ 0 w 278296"/>
              <a:gd name="connsiteY0" fmla="*/ 100053 h 100053"/>
              <a:gd name="connsiteX1" fmla="*/ 119270 w 278296"/>
              <a:gd name="connsiteY1" fmla="*/ 80175 h 100053"/>
              <a:gd name="connsiteX2" fmla="*/ 159026 w 278296"/>
              <a:gd name="connsiteY2" fmla="*/ 20540 h 100053"/>
              <a:gd name="connsiteX3" fmla="*/ 278296 w 278296"/>
              <a:gd name="connsiteY3" fmla="*/ 662 h 10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296" h="100053">
                <a:moveTo>
                  <a:pt x="0" y="100053"/>
                </a:moveTo>
                <a:cubicBezTo>
                  <a:pt x="39757" y="93427"/>
                  <a:pt x="83220" y="98200"/>
                  <a:pt x="119270" y="80175"/>
                </a:cubicBezTo>
                <a:cubicBezTo>
                  <a:pt x="140638" y="69491"/>
                  <a:pt x="140371" y="35464"/>
                  <a:pt x="159026" y="20540"/>
                </a:cubicBezTo>
                <a:cubicBezTo>
                  <a:pt x="191731" y="-5624"/>
                  <a:pt x="241146" y="662"/>
                  <a:pt x="278296" y="66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id="{D2CEE415-AD92-4828-BB84-3C4E839E2611}"/>
              </a:ext>
            </a:extLst>
          </p:cNvPr>
          <p:cNvSpPr/>
          <p:nvPr/>
        </p:nvSpPr>
        <p:spPr>
          <a:xfrm>
            <a:off x="6361043" y="278296"/>
            <a:ext cx="437733" cy="675861"/>
          </a:xfrm>
          <a:custGeom>
            <a:avLst/>
            <a:gdLst>
              <a:gd name="connsiteX0" fmla="*/ 0 w 516835"/>
              <a:gd name="connsiteY0" fmla="*/ 0 h 675861"/>
              <a:gd name="connsiteX1" fmla="*/ 99392 w 516835"/>
              <a:gd name="connsiteY1" fmla="*/ 19878 h 675861"/>
              <a:gd name="connsiteX2" fmla="*/ 218661 w 516835"/>
              <a:gd name="connsiteY2" fmla="*/ 59634 h 675861"/>
              <a:gd name="connsiteX3" fmla="*/ 278296 w 516835"/>
              <a:gd name="connsiteY3" fmla="*/ 99391 h 675861"/>
              <a:gd name="connsiteX4" fmla="*/ 337931 w 516835"/>
              <a:gd name="connsiteY4" fmla="*/ 159026 h 675861"/>
              <a:gd name="connsiteX5" fmla="*/ 397566 w 516835"/>
              <a:gd name="connsiteY5" fmla="*/ 178904 h 675861"/>
              <a:gd name="connsiteX6" fmla="*/ 417444 w 516835"/>
              <a:gd name="connsiteY6" fmla="*/ 238539 h 675861"/>
              <a:gd name="connsiteX7" fmla="*/ 477079 w 516835"/>
              <a:gd name="connsiteY7" fmla="*/ 278295 h 675861"/>
              <a:gd name="connsiteX8" fmla="*/ 516835 w 516835"/>
              <a:gd name="connsiteY8" fmla="*/ 397565 h 675861"/>
              <a:gd name="connsiteX9" fmla="*/ 457200 w 516835"/>
              <a:gd name="connsiteY9" fmla="*/ 655982 h 675861"/>
              <a:gd name="connsiteX10" fmla="*/ 417444 w 516835"/>
              <a:gd name="connsiteY10" fmla="*/ 675861 h 675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16835" h="675861">
                <a:moveTo>
                  <a:pt x="0" y="0"/>
                </a:moveTo>
                <a:cubicBezTo>
                  <a:pt x="33131" y="6626"/>
                  <a:pt x="66796" y="10988"/>
                  <a:pt x="99392" y="19878"/>
                </a:cubicBezTo>
                <a:cubicBezTo>
                  <a:pt x="139822" y="30904"/>
                  <a:pt x="218661" y="59634"/>
                  <a:pt x="218661" y="59634"/>
                </a:cubicBezTo>
                <a:cubicBezTo>
                  <a:pt x="238539" y="72886"/>
                  <a:pt x="259943" y="84096"/>
                  <a:pt x="278296" y="99391"/>
                </a:cubicBezTo>
                <a:cubicBezTo>
                  <a:pt x="299892" y="117388"/>
                  <a:pt x="314540" y="143432"/>
                  <a:pt x="337931" y="159026"/>
                </a:cubicBezTo>
                <a:cubicBezTo>
                  <a:pt x="355365" y="170649"/>
                  <a:pt x="377688" y="172278"/>
                  <a:pt x="397566" y="178904"/>
                </a:cubicBezTo>
                <a:cubicBezTo>
                  <a:pt x="404192" y="198782"/>
                  <a:pt x="404354" y="222177"/>
                  <a:pt x="417444" y="238539"/>
                </a:cubicBezTo>
                <a:cubicBezTo>
                  <a:pt x="432368" y="257194"/>
                  <a:pt x="464417" y="258036"/>
                  <a:pt x="477079" y="278295"/>
                </a:cubicBezTo>
                <a:cubicBezTo>
                  <a:pt x="499290" y="313832"/>
                  <a:pt x="516835" y="397565"/>
                  <a:pt x="516835" y="397565"/>
                </a:cubicBezTo>
                <a:cubicBezTo>
                  <a:pt x="506455" y="501362"/>
                  <a:pt x="529635" y="583546"/>
                  <a:pt x="457200" y="655982"/>
                </a:cubicBezTo>
                <a:cubicBezTo>
                  <a:pt x="446723" y="666459"/>
                  <a:pt x="430696" y="669235"/>
                  <a:pt x="417444" y="67586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Freeform: Shape 91">
            <a:extLst>
              <a:ext uri="{FF2B5EF4-FFF2-40B4-BE49-F238E27FC236}">
                <a16:creationId xmlns:a16="http://schemas.microsoft.com/office/drawing/2014/main" id="{CF6A7418-92FD-411B-A1BC-26CEB0A7C987}"/>
              </a:ext>
            </a:extLst>
          </p:cNvPr>
          <p:cNvSpPr/>
          <p:nvPr/>
        </p:nvSpPr>
        <p:spPr>
          <a:xfrm>
            <a:off x="5307496" y="1093304"/>
            <a:ext cx="258417" cy="79519"/>
          </a:xfrm>
          <a:custGeom>
            <a:avLst/>
            <a:gdLst>
              <a:gd name="connsiteX0" fmla="*/ 258417 w 258417"/>
              <a:gd name="connsiteY0" fmla="*/ 0 h 79519"/>
              <a:gd name="connsiteX1" fmla="*/ 159026 w 258417"/>
              <a:gd name="connsiteY1" fmla="*/ 59635 h 79519"/>
              <a:gd name="connsiteX2" fmla="*/ 0 w 258417"/>
              <a:gd name="connsiteY2" fmla="*/ 79513 h 7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8417" h="79519">
                <a:moveTo>
                  <a:pt x="258417" y="0"/>
                </a:moveTo>
                <a:cubicBezTo>
                  <a:pt x="225287" y="19878"/>
                  <a:pt x="195680" y="47417"/>
                  <a:pt x="159026" y="59635"/>
                </a:cubicBezTo>
                <a:cubicBezTo>
                  <a:pt x="96581" y="80450"/>
                  <a:pt x="54957" y="79513"/>
                  <a:pt x="0" y="7951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Freeform: Shape 92">
            <a:extLst>
              <a:ext uri="{FF2B5EF4-FFF2-40B4-BE49-F238E27FC236}">
                <a16:creationId xmlns:a16="http://schemas.microsoft.com/office/drawing/2014/main" id="{D930994C-56BF-42DB-B4E3-C8972369160A}"/>
              </a:ext>
            </a:extLst>
          </p:cNvPr>
          <p:cNvSpPr/>
          <p:nvPr/>
        </p:nvSpPr>
        <p:spPr>
          <a:xfrm>
            <a:off x="3796748" y="1272209"/>
            <a:ext cx="337930" cy="19897"/>
          </a:xfrm>
          <a:custGeom>
            <a:avLst/>
            <a:gdLst>
              <a:gd name="connsiteX0" fmla="*/ 337930 w 337930"/>
              <a:gd name="connsiteY0" fmla="*/ 0 h 19897"/>
              <a:gd name="connsiteX1" fmla="*/ 0 w 337930"/>
              <a:gd name="connsiteY1" fmla="*/ 19878 h 19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37930" h="19897">
                <a:moveTo>
                  <a:pt x="337930" y="0"/>
                </a:moveTo>
                <a:cubicBezTo>
                  <a:pt x="39807" y="21294"/>
                  <a:pt x="152636" y="19878"/>
                  <a:pt x="0" y="1987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5313CDD5-3F64-4CBB-AB3E-7D25C4F2AE83}"/>
              </a:ext>
            </a:extLst>
          </p:cNvPr>
          <p:cNvSpPr/>
          <p:nvPr/>
        </p:nvSpPr>
        <p:spPr>
          <a:xfrm>
            <a:off x="2782957" y="1350369"/>
            <a:ext cx="238539" cy="21231"/>
          </a:xfrm>
          <a:custGeom>
            <a:avLst/>
            <a:gdLst>
              <a:gd name="connsiteX0" fmla="*/ 238539 w 238539"/>
              <a:gd name="connsiteY0" fmla="*/ 21231 h 21231"/>
              <a:gd name="connsiteX1" fmla="*/ 0 w 238539"/>
              <a:gd name="connsiteY1" fmla="*/ 1353 h 2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8539" h="21231">
                <a:moveTo>
                  <a:pt x="238539" y="21231"/>
                </a:moveTo>
                <a:cubicBezTo>
                  <a:pt x="93665" y="-7743"/>
                  <a:pt x="172934" y="1353"/>
                  <a:pt x="0" y="135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Freeform: Shape 94">
            <a:extLst>
              <a:ext uri="{FF2B5EF4-FFF2-40B4-BE49-F238E27FC236}">
                <a16:creationId xmlns:a16="http://schemas.microsoft.com/office/drawing/2014/main" id="{D1046382-A45D-4B88-8858-670649B38670}"/>
              </a:ext>
            </a:extLst>
          </p:cNvPr>
          <p:cNvSpPr/>
          <p:nvPr/>
        </p:nvSpPr>
        <p:spPr>
          <a:xfrm>
            <a:off x="1172817" y="1445492"/>
            <a:ext cx="357809" cy="65256"/>
          </a:xfrm>
          <a:custGeom>
            <a:avLst/>
            <a:gdLst>
              <a:gd name="connsiteX0" fmla="*/ 357809 w 357809"/>
              <a:gd name="connsiteY0" fmla="*/ 5621 h 65256"/>
              <a:gd name="connsiteX1" fmla="*/ 0 w 357809"/>
              <a:gd name="connsiteY1" fmla="*/ 65256 h 65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7809" h="65256">
                <a:moveTo>
                  <a:pt x="357809" y="5621"/>
                </a:moveTo>
                <a:cubicBezTo>
                  <a:pt x="21052" y="26668"/>
                  <a:pt x="114869" y="-49613"/>
                  <a:pt x="0" y="6525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B70F0CD1-0225-49EC-8EEC-8D4B0EF9BD0D}"/>
              </a:ext>
            </a:extLst>
          </p:cNvPr>
          <p:cNvSpPr/>
          <p:nvPr/>
        </p:nvSpPr>
        <p:spPr>
          <a:xfrm>
            <a:off x="59635" y="1610139"/>
            <a:ext cx="119269" cy="715618"/>
          </a:xfrm>
          <a:custGeom>
            <a:avLst/>
            <a:gdLst>
              <a:gd name="connsiteX0" fmla="*/ 119269 w 119269"/>
              <a:gd name="connsiteY0" fmla="*/ 0 h 715618"/>
              <a:gd name="connsiteX1" fmla="*/ 79513 w 119269"/>
              <a:gd name="connsiteY1" fmla="*/ 159026 h 715618"/>
              <a:gd name="connsiteX2" fmla="*/ 0 w 119269"/>
              <a:gd name="connsiteY2" fmla="*/ 278296 h 715618"/>
              <a:gd name="connsiteX3" fmla="*/ 19878 w 119269"/>
              <a:gd name="connsiteY3" fmla="*/ 536713 h 715618"/>
              <a:gd name="connsiteX4" fmla="*/ 39756 w 119269"/>
              <a:gd name="connsiteY4" fmla="*/ 715618 h 715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269" h="715618">
                <a:moveTo>
                  <a:pt x="119269" y="0"/>
                </a:moveTo>
                <a:cubicBezTo>
                  <a:pt x="113762" y="27536"/>
                  <a:pt x="98614" y="124644"/>
                  <a:pt x="79513" y="159026"/>
                </a:cubicBezTo>
                <a:cubicBezTo>
                  <a:pt x="56308" y="200795"/>
                  <a:pt x="0" y="278296"/>
                  <a:pt x="0" y="278296"/>
                </a:cubicBezTo>
                <a:cubicBezTo>
                  <a:pt x="6626" y="364435"/>
                  <a:pt x="12056" y="450674"/>
                  <a:pt x="19878" y="536713"/>
                </a:cubicBezTo>
                <a:cubicBezTo>
                  <a:pt x="25310" y="596469"/>
                  <a:pt x="39756" y="715618"/>
                  <a:pt x="39756" y="71561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Freeform: Shape 96">
            <a:extLst>
              <a:ext uri="{FF2B5EF4-FFF2-40B4-BE49-F238E27FC236}">
                <a16:creationId xmlns:a16="http://schemas.microsoft.com/office/drawing/2014/main" id="{E60E3F43-2844-4C98-96BD-F60FCFD18487}"/>
              </a:ext>
            </a:extLst>
          </p:cNvPr>
          <p:cNvSpPr/>
          <p:nvPr/>
        </p:nvSpPr>
        <p:spPr>
          <a:xfrm>
            <a:off x="1391478" y="2286000"/>
            <a:ext cx="139148" cy="42640"/>
          </a:xfrm>
          <a:custGeom>
            <a:avLst/>
            <a:gdLst>
              <a:gd name="connsiteX0" fmla="*/ 0 w 139148"/>
              <a:gd name="connsiteY0" fmla="*/ 19878 h 42640"/>
              <a:gd name="connsiteX1" fmla="*/ 139148 w 139148"/>
              <a:gd name="connsiteY1" fmla="*/ 0 h 4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9148" h="42640">
                <a:moveTo>
                  <a:pt x="0" y="19878"/>
                </a:moveTo>
                <a:cubicBezTo>
                  <a:pt x="117769" y="43433"/>
                  <a:pt x="75501" y="63648"/>
                  <a:pt x="139148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Freeform: Shape 97">
            <a:extLst>
              <a:ext uri="{FF2B5EF4-FFF2-40B4-BE49-F238E27FC236}">
                <a16:creationId xmlns:a16="http://schemas.microsoft.com/office/drawing/2014/main" id="{15A80569-1560-424A-8B8F-5D1E19D832F0}"/>
              </a:ext>
            </a:extLst>
          </p:cNvPr>
          <p:cNvSpPr/>
          <p:nvPr/>
        </p:nvSpPr>
        <p:spPr>
          <a:xfrm>
            <a:off x="2782957" y="2087217"/>
            <a:ext cx="139147" cy="119270"/>
          </a:xfrm>
          <a:custGeom>
            <a:avLst/>
            <a:gdLst>
              <a:gd name="connsiteX0" fmla="*/ 0 w 139147"/>
              <a:gd name="connsiteY0" fmla="*/ 119270 h 119270"/>
              <a:gd name="connsiteX1" fmla="*/ 139147 w 139147"/>
              <a:gd name="connsiteY1" fmla="*/ 0 h 119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9147" h="119270">
                <a:moveTo>
                  <a:pt x="0" y="119270"/>
                </a:moveTo>
                <a:cubicBezTo>
                  <a:pt x="114026" y="28049"/>
                  <a:pt x="69391" y="69758"/>
                  <a:pt x="139147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FC2D544B-59F7-4E21-BCB4-572F52BC4152}"/>
              </a:ext>
            </a:extLst>
          </p:cNvPr>
          <p:cNvSpPr/>
          <p:nvPr/>
        </p:nvSpPr>
        <p:spPr>
          <a:xfrm>
            <a:off x="4234070" y="2007704"/>
            <a:ext cx="178904" cy="0"/>
          </a:xfrm>
          <a:custGeom>
            <a:avLst/>
            <a:gdLst>
              <a:gd name="connsiteX0" fmla="*/ 0 w 178904"/>
              <a:gd name="connsiteY0" fmla="*/ 0 h 0"/>
              <a:gd name="connsiteX1" fmla="*/ 178904 w 1789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8904">
                <a:moveTo>
                  <a:pt x="0" y="0"/>
                </a:moveTo>
                <a:lnTo>
                  <a:pt x="178904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5573E55A-4B5D-4A68-B430-DB62D948B931}"/>
              </a:ext>
            </a:extLst>
          </p:cNvPr>
          <p:cNvSpPr/>
          <p:nvPr/>
        </p:nvSpPr>
        <p:spPr>
          <a:xfrm>
            <a:off x="5724939" y="1927036"/>
            <a:ext cx="198783" cy="60790"/>
          </a:xfrm>
          <a:custGeom>
            <a:avLst/>
            <a:gdLst>
              <a:gd name="connsiteX0" fmla="*/ 0 w 198783"/>
              <a:gd name="connsiteY0" fmla="*/ 60790 h 60790"/>
              <a:gd name="connsiteX1" fmla="*/ 159026 w 198783"/>
              <a:gd name="connsiteY1" fmla="*/ 1155 h 60790"/>
              <a:gd name="connsiteX2" fmla="*/ 198783 w 198783"/>
              <a:gd name="connsiteY2" fmla="*/ 1155 h 60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3" h="60790">
                <a:moveTo>
                  <a:pt x="0" y="60790"/>
                </a:moveTo>
                <a:cubicBezTo>
                  <a:pt x="12704" y="55709"/>
                  <a:pt x="127869" y="7386"/>
                  <a:pt x="159026" y="1155"/>
                </a:cubicBezTo>
                <a:cubicBezTo>
                  <a:pt x="172021" y="-1444"/>
                  <a:pt x="185531" y="1155"/>
                  <a:pt x="198783" y="115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Freeform: Shape 101">
            <a:extLst>
              <a:ext uri="{FF2B5EF4-FFF2-40B4-BE49-F238E27FC236}">
                <a16:creationId xmlns:a16="http://schemas.microsoft.com/office/drawing/2014/main" id="{2B074C32-92F0-4BE8-8E08-118E018CB3C6}"/>
              </a:ext>
            </a:extLst>
          </p:cNvPr>
          <p:cNvSpPr/>
          <p:nvPr/>
        </p:nvSpPr>
        <p:spPr>
          <a:xfrm>
            <a:off x="6738730" y="1888435"/>
            <a:ext cx="79513" cy="576469"/>
          </a:xfrm>
          <a:custGeom>
            <a:avLst/>
            <a:gdLst>
              <a:gd name="connsiteX0" fmla="*/ 0 w 79513"/>
              <a:gd name="connsiteY0" fmla="*/ 0 h 576469"/>
              <a:gd name="connsiteX1" fmla="*/ 19879 w 79513"/>
              <a:gd name="connsiteY1" fmla="*/ 119269 h 576469"/>
              <a:gd name="connsiteX2" fmla="*/ 39757 w 79513"/>
              <a:gd name="connsiteY2" fmla="*/ 178904 h 576469"/>
              <a:gd name="connsiteX3" fmla="*/ 79513 w 79513"/>
              <a:gd name="connsiteY3" fmla="*/ 337930 h 576469"/>
              <a:gd name="connsiteX4" fmla="*/ 59635 w 79513"/>
              <a:gd name="connsiteY4" fmla="*/ 437322 h 576469"/>
              <a:gd name="connsiteX5" fmla="*/ 39757 w 79513"/>
              <a:gd name="connsiteY5" fmla="*/ 576469 h 576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13" h="576469">
                <a:moveTo>
                  <a:pt x="0" y="0"/>
                </a:moveTo>
                <a:cubicBezTo>
                  <a:pt x="6626" y="39756"/>
                  <a:pt x="11136" y="79924"/>
                  <a:pt x="19879" y="119269"/>
                </a:cubicBezTo>
                <a:cubicBezTo>
                  <a:pt x="24425" y="139724"/>
                  <a:pt x="34675" y="158576"/>
                  <a:pt x="39757" y="178904"/>
                </a:cubicBezTo>
                <a:lnTo>
                  <a:pt x="79513" y="337930"/>
                </a:lnTo>
                <a:cubicBezTo>
                  <a:pt x="72887" y="371061"/>
                  <a:pt x="65189" y="403995"/>
                  <a:pt x="59635" y="437322"/>
                </a:cubicBezTo>
                <a:cubicBezTo>
                  <a:pt x="51932" y="483538"/>
                  <a:pt x="39757" y="576469"/>
                  <a:pt x="39757" y="57646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Freeform: Shape 102">
            <a:extLst>
              <a:ext uri="{FF2B5EF4-FFF2-40B4-BE49-F238E27FC236}">
                <a16:creationId xmlns:a16="http://schemas.microsoft.com/office/drawing/2014/main" id="{F8377595-CC08-4A8D-BBF9-60C186B0AE62}"/>
              </a:ext>
            </a:extLst>
          </p:cNvPr>
          <p:cNvSpPr/>
          <p:nvPr/>
        </p:nvSpPr>
        <p:spPr>
          <a:xfrm>
            <a:off x="5426765" y="2643809"/>
            <a:ext cx="178905" cy="79628"/>
          </a:xfrm>
          <a:custGeom>
            <a:avLst/>
            <a:gdLst>
              <a:gd name="connsiteX0" fmla="*/ 178905 w 178905"/>
              <a:gd name="connsiteY0" fmla="*/ 0 h 79628"/>
              <a:gd name="connsiteX1" fmla="*/ 59635 w 178905"/>
              <a:gd name="connsiteY1" fmla="*/ 19878 h 79628"/>
              <a:gd name="connsiteX2" fmla="*/ 0 w 178905"/>
              <a:gd name="connsiteY2" fmla="*/ 79513 h 79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8905" h="79628">
                <a:moveTo>
                  <a:pt x="178905" y="0"/>
                </a:moveTo>
                <a:cubicBezTo>
                  <a:pt x="139148" y="6626"/>
                  <a:pt x="95685" y="1853"/>
                  <a:pt x="59635" y="19878"/>
                </a:cubicBezTo>
                <a:cubicBezTo>
                  <a:pt x="-70662" y="85026"/>
                  <a:pt x="67860" y="79513"/>
                  <a:pt x="0" y="7951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00F742EA-6ECB-4CF1-828D-0DCF9428A140}"/>
              </a:ext>
            </a:extLst>
          </p:cNvPr>
          <p:cNvSpPr/>
          <p:nvPr/>
        </p:nvSpPr>
        <p:spPr>
          <a:xfrm>
            <a:off x="4075043" y="2882348"/>
            <a:ext cx="198783" cy="0"/>
          </a:xfrm>
          <a:custGeom>
            <a:avLst/>
            <a:gdLst>
              <a:gd name="connsiteX0" fmla="*/ 198783 w 198783"/>
              <a:gd name="connsiteY0" fmla="*/ 0 h 0"/>
              <a:gd name="connsiteX1" fmla="*/ 0 w 198783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8783">
                <a:moveTo>
                  <a:pt x="198783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Freeform: Shape 104">
            <a:extLst>
              <a:ext uri="{FF2B5EF4-FFF2-40B4-BE49-F238E27FC236}">
                <a16:creationId xmlns:a16="http://schemas.microsoft.com/office/drawing/2014/main" id="{58020EE9-0FF8-4AD5-A808-F01846095BE5}"/>
              </a:ext>
            </a:extLst>
          </p:cNvPr>
          <p:cNvSpPr/>
          <p:nvPr/>
        </p:nvSpPr>
        <p:spPr>
          <a:xfrm>
            <a:off x="2623930" y="2941983"/>
            <a:ext cx="178905" cy="99391"/>
          </a:xfrm>
          <a:custGeom>
            <a:avLst/>
            <a:gdLst>
              <a:gd name="connsiteX0" fmla="*/ 178905 w 178905"/>
              <a:gd name="connsiteY0" fmla="*/ 0 h 99391"/>
              <a:gd name="connsiteX1" fmla="*/ 79513 w 178905"/>
              <a:gd name="connsiteY1" fmla="*/ 19878 h 99391"/>
              <a:gd name="connsiteX2" fmla="*/ 19879 w 178905"/>
              <a:gd name="connsiteY2" fmla="*/ 79513 h 99391"/>
              <a:gd name="connsiteX3" fmla="*/ 0 w 178905"/>
              <a:gd name="connsiteY3" fmla="*/ 99391 h 99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05" h="99391">
                <a:moveTo>
                  <a:pt x="178905" y="0"/>
                </a:moveTo>
                <a:cubicBezTo>
                  <a:pt x="145774" y="6626"/>
                  <a:pt x="109733" y="4768"/>
                  <a:pt x="79513" y="19878"/>
                </a:cubicBezTo>
                <a:cubicBezTo>
                  <a:pt x="54369" y="32450"/>
                  <a:pt x="39757" y="59635"/>
                  <a:pt x="19879" y="79513"/>
                </a:cubicBezTo>
                <a:lnTo>
                  <a:pt x="0" y="99391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Freeform: Shape 106">
            <a:extLst>
              <a:ext uri="{FF2B5EF4-FFF2-40B4-BE49-F238E27FC236}">
                <a16:creationId xmlns:a16="http://schemas.microsoft.com/office/drawing/2014/main" id="{A7736907-D58E-4510-A129-589C460968BD}"/>
              </a:ext>
            </a:extLst>
          </p:cNvPr>
          <p:cNvSpPr/>
          <p:nvPr/>
        </p:nvSpPr>
        <p:spPr>
          <a:xfrm>
            <a:off x="59635" y="3279913"/>
            <a:ext cx="178904" cy="795130"/>
          </a:xfrm>
          <a:custGeom>
            <a:avLst/>
            <a:gdLst>
              <a:gd name="connsiteX0" fmla="*/ 139148 w 178904"/>
              <a:gd name="connsiteY0" fmla="*/ 0 h 795130"/>
              <a:gd name="connsiteX1" fmla="*/ 79513 w 178904"/>
              <a:gd name="connsiteY1" fmla="*/ 99391 h 795130"/>
              <a:gd name="connsiteX2" fmla="*/ 39756 w 178904"/>
              <a:gd name="connsiteY2" fmla="*/ 298174 h 795130"/>
              <a:gd name="connsiteX3" fmla="*/ 0 w 178904"/>
              <a:gd name="connsiteY3" fmla="*/ 536713 h 795130"/>
              <a:gd name="connsiteX4" fmla="*/ 59635 w 178904"/>
              <a:gd name="connsiteY4" fmla="*/ 735496 h 795130"/>
              <a:gd name="connsiteX5" fmla="*/ 119269 w 178904"/>
              <a:gd name="connsiteY5" fmla="*/ 775252 h 795130"/>
              <a:gd name="connsiteX6" fmla="*/ 178904 w 178904"/>
              <a:gd name="connsiteY6" fmla="*/ 795130 h 795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904" h="795130">
                <a:moveTo>
                  <a:pt x="139148" y="0"/>
                </a:moveTo>
                <a:cubicBezTo>
                  <a:pt x="119270" y="33130"/>
                  <a:pt x="91731" y="62737"/>
                  <a:pt x="79513" y="99391"/>
                </a:cubicBezTo>
                <a:cubicBezTo>
                  <a:pt x="58144" y="163497"/>
                  <a:pt x="56145" y="232618"/>
                  <a:pt x="39756" y="298174"/>
                </a:cubicBezTo>
                <a:cubicBezTo>
                  <a:pt x="6922" y="429513"/>
                  <a:pt x="23267" y="350578"/>
                  <a:pt x="0" y="536713"/>
                </a:cubicBezTo>
                <a:cubicBezTo>
                  <a:pt x="12512" y="624299"/>
                  <a:pt x="-633" y="675228"/>
                  <a:pt x="59635" y="735496"/>
                </a:cubicBezTo>
                <a:cubicBezTo>
                  <a:pt x="76528" y="752389"/>
                  <a:pt x="97901" y="764568"/>
                  <a:pt x="119269" y="775252"/>
                </a:cubicBezTo>
                <a:cubicBezTo>
                  <a:pt x="138010" y="784623"/>
                  <a:pt x="178904" y="795130"/>
                  <a:pt x="178904" y="79513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296B8466-54E6-4BDC-AD13-E7C882515DE7}"/>
              </a:ext>
            </a:extLst>
          </p:cNvPr>
          <p:cNvSpPr/>
          <p:nvPr/>
        </p:nvSpPr>
        <p:spPr>
          <a:xfrm>
            <a:off x="1113183" y="3120887"/>
            <a:ext cx="318052" cy="19878"/>
          </a:xfrm>
          <a:custGeom>
            <a:avLst/>
            <a:gdLst>
              <a:gd name="connsiteX0" fmla="*/ 318052 w 318052"/>
              <a:gd name="connsiteY0" fmla="*/ 0 h 19878"/>
              <a:gd name="connsiteX1" fmla="*/ 0 w 318052"/>
              <a:gd name="connsiteY1" fmla="*/ 19878 h 19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8052" h="19878">
                <a:moveTo>
                  <a:pt x="318052" y="0"/>
                </a:moveTo>
                <a:cubicBezTo>
                  <a:pt x="13267" y="20319"/>
                  <a:pt x="119490" y="19878"/>
                  <a:pt x="0" y="1987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Freeform: Shape 108">
            <a:extLst>
              <a:ext uri="{FF2B5EF4-FFF2-40B4-BE49-F238E27FC236}">
                <a16:creationId xmlns:a16="http://schemas.microsoft.com/office/drawing/2014/main" id="{ABD9D9DF-85FF-47ED-9D05-4CFD5978E5F3}"/>
              </a:ext>
            </a:extLst>
          </p:cNvPr>
          <p:cNvSpPr/>
          <p:nvPr/>
        </p:nvSpPr>
        <p:spPr>
          <a:xfrm>
            <a:off x="1013791" y="4134678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reeform: Shape 109">
            <a:extLst>
              <a:ext uri="{FF2B5EF4-FFF2-40B4-BE49-F238E27FC236}">
                <a16:creationId xmlns:a16="http://schemas.microsoft.com/office/drawing/2014/main" id="{087AEFBF-AD90-487F-8D0B-C00FF30D740D}"/>
              </a:ext>
            </a:extLst>
          </p:cNvPr>
          <p:cNvSpPr/>
          <p:nvPr/>
        </p:nvSpPr>
        <p:spPr>
          <a:xfrm>
            <a:off x="993913" y="4154557"/>
            <a:ext cx="139148" cy="79513"/>
          </a:xfrm>
          <a:custGeom>
            <a:avLst/>
            <a:gdLst>
              <a:gd name="connsiteX0" fmla="*/ 0 w 139148"/>
              <a:gd name="connsiteY0" fmla="*/ 0 h 79513"/>
              <a:gd name="connsiteX1" fmla="*/ 139148 w 139148"/>
              <a:gd name="connsiteY1" fmla="*/ 79513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9148" h="79513">
                <a:moveTo>
                  <a:pt x="0" y="0"/>
                </a:moveTo>
                <a:cubicBezTo>
                  <a:pt x="112096" y="67257"/>
                  <a:pt x="64834" y="42355"/>
                  <a:pt x="139148" y="7951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reeform: Shape 110">
            <a:extLst>
              <a:ext uri="{FF2B5EF4-FFF2-40B4-BE49-F238E27FC236}">
                <a16:creationId xmlns:a16="http://schemas.microsoft.com/office/drawing/2014/main" id="{C0DC88D9-976C-4997-BF64-F78F08F9ED94}"/>
              </a:ext>
            </a:extLst>
          </p:cNvPr>
          <p:cNvSpPr/>
          <p:nvPr/>
        </p:nvSpPr>
        <p:spPr>
          <a:xfrm>
            <a:off x="2246243" y="4253948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554711AE-E703-4E3D-A1DD-C9D7E6EAB0B0}"/>
              </a:ext>
            </a:extLst>
          </p:cNvPr>
          <p:cNvSpPr/>
          <p:nvPr/>
        </p:nvSpPr>
        <p:spPr>
          <a:xfrm>
            <a:off x="2087217" y="4055165"/>
            <a:ext cx="39757" cy="119270"/>
          </a:xfrm>
          <a:custGeom>
            <a:avLst/>
            <a:gdLst>
              <a:gd name="connsiteX0" fmla="*/ 39757 w 39757"/>
              <a:gd name="connsiteY0" fmla="*/ 119270 h 119270"/>
              <a:gd name="connsiteX1" fmla="*/ 0 w 39757"/>
              <a:gd name="connsiteY1" fmla="*/ 0 h 119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9757" h="119270">
                <a:moveTo>
                  <a:pt x="39757" y="119270"/>
                </a:moveTo>
                <a:cubicBezTo>
                  <a:pt x="18041" y="10689"/>
                  <a:pt x="43770" y="43768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reeform: Shape 113">
            <a:extLst>
              <a:ext uri="{FF2B5EF4-FFF2-40B4-BE49-F238E27FC236}">
                <a16:creationId xmlns:a16="http://schemas.microsoft.com/office/drawing/2014/main" id="{E2329F25-82B1-44B8-BDF7-BC7442363976}"/>
              </a:ext>
            </a:extLst>
          </p:cNvPr>
          <p:cNvSpPr/>
          <p:nvPr/>
        </p:nvSpPr>
        <p:spPr>
          <a:xfrm>
            <a:off x="3339548" y="3896139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39626031-5C39-4D2A-8BD8-A3230740D0C1}"/>
              </a:ext>
            </a:extLst>
          </p:cNvPr>
          <p:cNvSpPr/>
          <p:nvPr/>
        </p:nvSpPr>
        <p:spPr>
          <a:xfrm>
            <a:off x="4174435" y="3617843"/>
            <a:ext cx="99391" cy="318053"/>
          </a:xfrm>
          <a:custGeom>
            <a:avLst/>
            <a:gdLst>
              <a:gd name="connsiteX0" fmla="*/ 0 w 99391"/>
              <a:gd name="connsiteY0" fmla="*/ 318053 h 318053"/>
              <a:gd name="connsiteX1" fmla="*/ 39756 w 99391"/>
              <a:gd name="connsiteY1" fmla="*/ 119270 h 318053"/>
              <a:gd name="connsiteX2" fmla="*/ 79513 w 99391"/>
              <a:gd name="connsiteY2" fmla="*/ 0 h 318053"/>
              <a:gd name="connsiteX3" fmla="*/ 99391 w 99391"/>
              <a:gd name="connsiteY3" fmla="*/ 0 h 318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391" h="318053">
                <a:moveTo>
                  <a:pt x="0" y="318053"/>
                </a:moveTo>
                <a:cubicBezTo>
                  <a:pt x="13252" y="251792"/>
                  <a:pt x="23367" y="184826"/>
                  <a:pt x="39756" y="119270"/>
                </a:cubicBezTo>
                <a:cubicBezTo>
                  <a:pt x="49920" y="78614"/>
                  <a:pt x="37606" y="0"/>
                  <a:pt x="79513" y="0"/>
                </a:cubicBezTo>
                <a:lnTo>
                  <a:pt x="99391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Freeform: Shape 115">
            <a:extLst>
              <a:ext uri="{FF2B5EF4-FFF2-40B4-BE49-F238E27FC236}">
                <a16:creationId xmlns:a16="http://schemas.microsoft.com/office/drawing/2014/main" id="{DCC03FE3-087B-4F2C-9CB6-999C130D115E}"/>
              </a:ext>
            </a:extLst>
          </p:cNvPr>
          <p:cNvSpPr/>
          <p:nvPr/>
        </p:nvSpPr>
        <p:spPr>
          <a:xfrm>
            <a:off x="5068957" y="3538330"/>
            <a:ext cx="238539" cy="20295"/>
          </a:xfrm>
          <a:custGeom>
            <a:avLst/>
            <a:gdLst>
              <a:gd name="connsiteX0" fmla="*/ 0 w 238539"/>
              <a:gd name="connsiteY0" fmla="*/ 19879 h 20295"/>
              <a:gd name="connsiteX1" fmla="*/ 99391 w 238539"/>
              <a:gd name="connsiteY1" fmla="*/ 0 h 20295"/>
              <a:gd name="connsiteX2" fmla="*/ 218660 w 238539"/>
              <a:gd name="connsiteY2" fmla="*/ 19879 h 20295"/>
              <a:gd name="connsiteX3" fmla="*/ 238539 w 238539"/>
              <a:gd name="connsiteY3" fmla="*/ 19879 h 2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539" h="20295">
                <a:moveTo>
                  <a:pt x="0" y="19879"/>
                </a:moveTo>
                <a:cubicBezTo>
                  <a:pt x="33130" y="13253"/>
                  <a:pt x="65605" y="0"/>
                  <a:pt x="99391" y="0"/>
                </a:cubicBezTo>
                <a:cubicBezTo>
                  <a:pt x="139696" y="0"/>
                  <a:pt x="178760" y="14179"/>
                  <a:pt x="218660" y="19879"/>
                </a:cubicBezTo>
                <a:cubicBezTo>
                  <a:pt x="225220" y="20816"/>
                  <a:pt x="231913" y="19879"/>
                  <a:pt x="238539" y="1987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Freeform: Shape 116">
            <a:extLst>
              <a:ext uri="{FF2B5EF4-FFF2-40B4-BE49-F238E27FC236}">
                <a16:creationId xmlns:a16="http://schemas.microsoft.com/office/drawing/2014/main" id="{4B159866-FBCE-4331-92C6-5B95585CDEBC}"/>
              </a:ext>
            </a:extLst>
          </p:cNvPr>
          <p:cNvSpPr/>
          <p:nvPr/>
        </p:nvSpPr>
        <p:spPr>
          <a:xfrm>
            <a:off x="6599583" y="3597965"/>
            <a:ext cx="218660" cy="834887"/>
          </a:xfrm>
          <a:custGeom>
            <a:avLst/>
            <a:gdLst>
              <a:gd name="connsiteX0" fmla="*/ 0 w 218660"/>
              <a:gd name="connsiteY0" fmla="*/ 0 h 834887"/>
              <a:gd name="connsiteX1" fmla="*/ 99391 w 218660"/>
              <a:gd name="connsiteY1" fmla="*/ 59635 h 834887"/>
              <a:gd name="connsiteX2" fmla="*/ 178904 w 218660"/>
              <a:gd name="connsiteY2" fmla="*/ 178905 h 834887"/>
              <a:gd name="connsiteX3" fmla="*/ 198782 w 218660"/>
              <a:gd name="connsiteY3" fmla="*/ 337931 h 834887"/>
              <a:gd name="connsiteX4" fmla="*/ 218660 w 218660"/>
              <a:gd name="connsiteY4" fmla="*/ 437322 h 834887"/>
              <a:gd name="connsiteX5" fmla="*/ 198782 w 218660"/>
              <a:gd name="connsiteY5" fmla="*/ 655983 h 834887"/>
              <a:gd name="connsiteX6" fmla="*/ 139147 w 218660"/>
              <a:gd name="connsiteY6" fmla="*/ 775252 h 834887"/>
              <a:gd name="connsiteX7" fmla="*/ 19878 w 218660"/>
              <a:gd name="connsiteY7" fmla="*/ 834887 h 83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8660" h="834887">
                <a:moveTo>
                  <a:pt x="0" y="0"/>
                </a:moveTo>
                <a:cubicBezTo>
                  <a:pt x="33130" y="19878"/>
                  <a:pt x="72071" y="32315"/>
                  <a:pt x="99391" y="59635"/>
                </a:cubicBezTo>
                <a:cubicBezTo>
                  <a:pt x="133178" y="93422"/>
                  <a:pt x="178904" y="178905"/>
                  <a:pt x="178904" y="178905"/>
                </a:cubicBezTo>
                <a:cubicBezTo>
                  <a:pt x="185530" y="231914"/>
                  <a:pt x="190659" y="285131"/>
                  <a:pt x="198782" y="337931"/>
                </a:cubicBezTo>
                <a:cubicBezTo>
                  <a:pt x="203919" y="371325"/>
                  <a:pt x="218660" y="403536"/>
                  <a:pt x="218660" y="437322"/>
                </a:cubicBezTo>
                <a:cubicBezTo>
                  <a:pt x="218660" y="510510"/>
                  <a:pt x="209132" y="583531"/>
                  <a:pt x="198782" y="655983"/>
                </a:cubicBezTo>
                <a:cubicBezTo>
                  <a:pt x="194604" y="685228"/>
                  <a:pt x="164013" y="758675"/>
                  <a:pt x="139147" y="775252"/>
                </a:cubicBezTo>
                <a:cubicBezTo>
                  <a:pt x="-80661" y="921790"/>
                  <a:pt x="162720" y="692045"/>
                  <a:pt x="19878" y="83488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Freeform: Shape 117">
            <a:extLst>
              <a:ext uri="{FF2B5EF4-FFF2-40B4-BE49-F238E27FC236}">
                <a16:creationId xmlns:a16="http://schemas.microsoft.com/office/drawing/2014/main" id="{451C57B6-F3DD-48BE-8AC7-CEDF6FC7FA46}"/>
              </a:ext>
            </a:extLst>
          </p:cNvPr>
          <p:cNvSpPr/>
          <p:nvPr/>
        </p:nvSpPr>
        <p:spPr>
          <a:xfrm>
            <a:off x="5287617" y="4432852"/>
            <a:ext cx="278296" cy="159026"/>
          </a:xfrm>
          <a:custGeom>
            <a:avLst/>
            <a:gdLst>
              <a:gd name="connsiteX0" fmla="*/ 278296 w 278296"/>
              <a:gd name="connsiteY0" fmla="*/ 159026 h 159026"/>
              <a:gd name="connsiteX1" fmla="*/ 119270 w 278296"/>
              <a:gd name="connsiteY1" fmla="*/ 39757 h 159026"/>
              <a:gd name="connsiteX2" fmla="*/ 0 w 278296"/>
              <a:gd name="connsiteY2" fmla="*/ 0 h 159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8296" h="159026">
                <a:moveTo>
                  <a:pt x="278296" y="159026"/>
                </a:moveTo>
                <a:cubicBezTo>
                  <a:pt x="265619" y="148884"/>
                  <a:pt x="154875" y="55581"/>
                  <a:pt x="119270" y="39757"/>
                </a:cubicBezTo>
                <a:cubicBezTo>
                  <a:pt x="80975" y="22737"/>
                  <a:pt x="0" y="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Freeform: Shape 118">
            <a:extLst>
              <a:ext uri="{FF2B5EF4-FFF2-40B4-BE49-F238E27FC236}">
                <a16:creationId xmlns:a16="http://schemas.microsoft.com/office/drawing/2014/main" id="{73A2B7EE-0F42-42A1-A48F-A65716C1A133}"/>
              </a:ext>
            </a:extLst>
          </p:cNvPr>
          <p:cNvSpPr/>
          <p:nvPr/>
        </p:nvSpPr>
        <p:spPr>
          <a:xfrm>
            <a:off x="3955774" y="4472609"/>
            <a:ext cx="337930" cy="359995"/>
          </a:xfrm>
          <a:custGeom>
            <a:avLst/>
            <a:gdLst>
              <a:gd name="connsiteX0" fmla="*/ 337930 w 337930"/>
              <a:gd name="connsiteY0" fmla="*/ 0 h 359995"/>
              <a:gd name="connsiteX1" fmla="*/ 258417 w 337930"/>
              <a:gd name="connsiteY1" fmla="*/ 159026 h 359995"/>
              <a:gd name="connsiteX2" fmla="*/ 198783 w 337930"/>
              <a:gd name="connsiteY2" fmla="*/ 198782 h 359995"/>
              <a:gd name="connsiteX3" fmla="*/ 99391 w 337930"/>
              <a:gd name="connsiteY3" fmla="*/ 318052 h 359995"/>
              <a:gd name="connsiteX4" fmla="*/ 39756 w 337930"/>
              <a:gd name="connsiteY4" fmla="*/ 357808 h 359995"/>
              <a:gd name="connsiteX5" fmla="*/ 0 w 337930"/>
              <a:gd name="connsiteY5" fmla="*/ 357808 h 359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7930" h="359995">
                <a:moveTo>
                  <a:pt x="337930" y="0"/>
                </a:moveTo>
                <a:cubicBezTo>
                  <a:pt x="318947" y="47457"/>
                  <a:pt x="298118" y="119325"/>
                  <a:pt x="258417" y="159026"/>
                </a:cubicBezTo>
                <a:cubicBezTo>
                  <a:pt x="241524" y="175919"/>
                  <a:pt x="218661" y="185530"/>
                  <a:pt x="198783" y="198782"/>
                </a:cubicBezTo>
                <a:cubicBezTo>
                  <a:pt x="159692" y="257418"/>
                  <a:pt x="156786" y="270223"/>
                  <a:pt x="99391" y="318052"/>
                </a:cubicBezTo>
                <a:cubicBezTo>
                  <a:pt x="81038" y="333346"/>
                  <a:pt x="61938" y="348935"/>
                  <a:pt x="39756" y="357808"/>
                </a:cubicBezTo>
                <a:cubicBezTo>
                  <a:pt x="27452" y="362730"/>
                  <a:pt x="13252" y="357808"/>
                  <a:pt x="0" y="35780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Freeform: Shape 119">
            <a:extLst>
              <a:ext uri="{FF2B5EF4-FFF2-40B4-BE49-F238E27FC236}">
                <a16:creationId xmlns:a16="http://schemas.microsoft.com/office/drawing/2014/main" id="{6D24AF22-7F80-4039-8781-533045C78C16}"/>
              </a:ext>
            </a:extLst>
          </p:cNvPr>
          <p:cNvSpPr/>
          <p:nvPr/>
        </p:nvSpPr>
        <p:spPr>
          <a:xfrm>
            <a:off x="2286000" y="4810539"/>
            <a:ext cx="417443" cy="79513"/>
          </a:xfrm>
          <a:custGeom>
            <a:avLst/>
            <a:gdLst>
              <a:gd name="connsiteX0" fmla="*/ 417443 w 417443"/>
              <a:gd name="connsiteY0" fmla="*/ 79513 h 79513"/>
              <a:gd name="connsiteX1" fmla="*/ 258417 w 417443"/>
              <a:gd name="connsiteY1" fmla="*/ 0 h 79513"/>
              <a:gd name="connsiteX2" fmla="*/ 99391 w 417443"/>
              <a:gd name="connsiteY2" fmla="*/ 19878 h 79513"/>
              <a:gd name="connsiteX3" fmla="*/ 0 w 417443"/>
              <a:gd name="connsiteY3" fmla="*/ 39757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7443" h="79513">
                <a:moveTo>
                  <a:pt x="417443" y="79513"/>
                </a:moveTo>
                <a:cubicBezTo>
                  <a:pt x="398719" y="68279"/>
                  <a:pt x="301213" y="0"/>
                  <a:pt x="258417" y="0"/>
                </a:cubicBezTo>
                <a:cubicBezTo>
                  <a:pt x="204996" y="0"/>
                  <a:pt x="152400" y="13252"/>
                  <a:pt x="99391" y="19878"/>
                </a:cubicBezTo>
                <a:cubicBezTo>
                  <a:pt x="27185" y="43948"/>
                  <a:pt x="60710" y="39757"/>
                  <a:pt x="0" y="3975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Freeform: Shape 120">
            <a:extLst>
              <a:ext uri="{FF2B5EF4-FFF2-40B4-BE49-F238E27FC236}">
                <a16:creationId xmlns:a16="http://schemas.microsoft.com/office/drawing/2014/main" id="{96378E48-44B7-4BE5-8A51-E789E9E0083E}"/>
              </a:ext>
            </a:extLst>
          </p:cNvPr>
          <p:cNvSpPr/>
          <p:nvPr/>
        </p:nvSpPr>
        <p:spPr>
          <a:xfrm>
            <a:off x="974035" y="4810539"/>
            <a:ext cx="596348" cy="159026"/>
          </a:xfrm>
          <a:custGeom>
            <a:avLst/>
            <a:gdLst>
              <a:gd name="connsiteX0" fmla="*/ 596348 w 596348"/>
              <a:gd name="connsiteY0" fmla="*/ 159026 h 159026"/>
              <a:gd name="connsiteX1" fmla="*/ 377687 w 596348"/>
              <a:gd name="connsiteY1" fmla="*/ 39757 h 159026"/>
              <a:gd name="connsiteX2" fmla="*/ 318052 w 596348"/>
              <a:gd name="connsiteY2" fmla="*/ 0 h 159026"/>
              <a:gd name="connsiteX3" fmla="*/ 0 w 596348"/>
              <a:gd name="connsiteY3" fmla="*/ 19878 h 159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6348" h="159026">
                <a:moveTo>
                  <a:pt x="596348" y="159026"/>
                </a:moveTo>
                <a:cubicBezTo>
                  <a:pt x="452593" y="101525"/>
                  <a:pt x="526645" y="139063"/>
                  <a:pt x="377687" y="39757"/>
                </a:cubicBezTo>
                <a:lnTo>
                  <a:pt x="318052" y="0"/>
                </a:lnTo>
                <a:cubicBezTo>
                  <a:pt x="26538" y="20822"/>
                  <a:pt x="132758" y="19878"/>
                  <a:pt x="0" y="1987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Freeform: Shape 121">
            <a:extLst>
              <a:ext uri="{FF2B5EF4-FFF2-40B4-BE49-F238E27FC236}">
                <a16:creationId xmlns:a16="http://schemas.microsoft.com/office/drawing/2014/main" id="{E7F7A96B-4234-49BD-B98D-38C70C7FEAFB}"/>
              </a:ext>
            </a:extLst>
          </p:cNvPr>
          <p:cNvSpPr/>
          <p:nvPr/>
        </p:nvSpPr>
        <p:spPr>
          <a:xfrm rot="460533">
            <a:off x="-4549" y="5009322"/>
            <a:ext cx="402116" cy="633733"/>
          </a:xfrm>
          <a:custGeom>
            <a:avLst/>
            <a:gdLst>
              <a:gd name="connsiteX0" fmla="*/ 0 w 437322"/>
              <a:gd name="connsiteY0" fmla="*/ 0 h 735496"/>
              <a:gd name="connsiteX1" fmla="*/ 19878 w 437322"/>
              <a:gd name="connsiteY1" fmla="*/ 218661 h 735496"/>
              <a:gd name="connsiteX2" fmla="*/ 59635 w 437322"/>
              <a:gd name="connsiteY2" fmla="*/ 357809 h 735496"/>
              <a:gd name="connsiteX3" fmla="*/ 99391 w 437322"/>
              <a:gd name="connsiteY3" fmla="*/ 536713 h 735496"/>
              <a:gd name="connsiteX4" fmla="*/ 139148 w 437322"/>
              <a:gd name="connsiteY4" fmla="*/ 655983 h 735496"/>
              <a:gd name="connsiteX5" fmla="*/ 198782 w 437322"/>
              <a:gd name="connsiteY5" fmla="*/ 695739 h 735496"/>
              <a:gd name="connsiteX6" fmla="*/ 318052 w 437322"/>
              <a:gd name="connsiteY6" fmla="*/ 735496 h 735496"/>
              <a:gd name="connsiteX7" fmla="*/ 437322 w 437322"/>
              <a:gd name="connsiteY7" fmla="*/ 715617 h 735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322" h="735496">
                <a:moveTo>
                  <a:pt x="0" y="0"/>
                </a:moveTo>
                <a:cubicBezTo>
                  <a:pt x="6626" y="72887"/>
                  <a:pt x="10205" y="146115"/>
                  <a:pt x="19878" y="218661"/>
                </a:cubicBezTo>
                <a:cubicBezTo>
                  <a:pt x="30503" y="298347"/>
                  <a:pt x="42111" y="287715"/>
                  <a:pt x="59635" y="357809"/>
                </a:cubicBezTo>
                <a:cubicBezTo>
                  <a:pt x="88009" y="471303"/>
                  <a:pt x="68781" y="434680"/>
                  <a:pt x="99391" y="536713"/>
                </a:cubicBezTo>
                <a:cubicBezTo>
                  <a:pt x="111433" y="576853"/>
                  <a:pt x="104279" y="632737"/>
                  <a:pt x="139148" y="655983"/>
                </a:cubicBezTo>
                <a:cubicBezTo>
                  <a:pt x="159026" y="669235"/>
                  <a:pt x="176951" y="686036"/>
                  <a:pt x="198782" y="695739"/>
                </a:cubicBezTo>
                <a:cubicBezTo>
                  <a:pt x="237077" y="712759"/>
                  <a:pt x="318052" y="735496"/>
                  <a:pt x="318052" y="735496"/>
                </a:cubicBezTo>
                <a:cubicBezTo>
                  <a:pt x="396545" y="709331"/>
                  <a:pt x="356733" y="715617"/>
                  <a:pt x="437322" y="71561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Freeform: Shape 122">
            <a:extLst>
              <a:ext uri="{FF2B5EF4-FFF2-40B4-BE49-F238E27FC236}">
                <a16:creationId xmlns:a16="http://schemas.microsoft.com/office/drawing/2014/main" id="{12F7FF41-B03F-440E-8020-0E7963C6C267}"/>
              </a:ext>
            </a:extLst>
          </p:cNvPr>
          <p:cNvSpPr/>
          <p:nvPr/>
        </p:nvSpPr>
        <p:spPr>
          <a:xfrm>
            <a:off x="1689652" y="5585791"/>
            <a:ext cx="457200" cy="159026"/>
          </a:xfrm>
          <a:custGeom>
            <a:avLst/>
            <a:gdLst>
              <a:gd name="connsiteX0" fmla="*/ 0 w 457200"/>
              <a:gd name="connsiteY0" fmla="*/ 0 h 159026"/>
              <a:gd name="connsiteX1" fmla="*/ 198783 w 457200"/>
              <a:gd name="connsiteY1" fmla="*/ 39757 h 159026"/>
              <a:gd name="connsiteX2" fmla="*/ 357809 w 457200"/>
              <a:gd name="connsiteY2" fmla="*/ 79513 h 159026"/>
              <a:gd name="connsiteX3" fmla="*/ 457200 w 457200"/>
              <a:gd name="connsiteY3" fmla="*/ 159026 h 159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159026">
                <a:moveTo>
                  <a:pt x="0" y="0"/>
                </a:moveTo>
                <a:cubicBezTo>
                  <a:pt x="340919" y="48705"/>
                  <a:pt x="13740" y="-6503"/>
                  <a:pt x="198783" y="39757"/>
                </a:cubicBezTo>
                <a:lnTo>
                  <a:pt x="357809" y="79513"/>
                </a:lnTo>
                <a:cubicBezTo>
                  <a:pt x="433038" y="129666"/>
                  <a:pt x="400551" y="102377"/>
                  <a:pt x="457200" y="15902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Freeform: Shape 123">
            <a:extLst>
              <a:ext uri="{FF2B5EF4-FFF2-40B4-BE49-F238E27FC236}">
                <a16:creationId xmlns:a16="http://schemas.microsoft.com/office/drawing/2014/main" id="{550ADA2C-5940-4C4E-AAE1-972B00CDDFFE}"/>
              </a:ext>
            </a:extLst>
          </p:cNvPr>
          <p:cNvSpPr/>
          <p:nvPr/>
        </p:nvSpPr>
        <p:spPr>
          <a:xfrm>
            <a:off x="3180522" y="5705061"/>
            <a:ext cx="159026" cy="39756"/>
          </a:xfrm>
          <a:custGeom>
            <a:avLst/>
            <a:gdLst>
              <a:gd name="connsiteX0" fmla="*/ 0 w 159026"/>
              <a:gd name="connsiteY0" fmla="*/ 0 h 39756"/>
              <a:gd name="connsiteX1" fmla="*/ 99391 w 159026"/>
              <a:gd name="connsiteY1" fmla="*/ 19878 h 39756"/>
              <a:gd name="connsiteX2" fmla="*/ 159026 w 159026"/>
              <a:gd name="connsiteY2" fmla="*/ 39756 h 39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026" h="39756">
                <a:moveTo>
                  <a:pt x="0" y="0"/>
                </a:moveTo>
                <a:cubicBezTo>
                  <a:pt x="33130" y="6626"/>
                  <a:pt x="66613" y="11684"/>
                  <a:pt x="99391" y="19878"/>
                </a:cubicBezTo>
                <a:cubicBezTo>
                  <a:pt x="119719" y="24960"/>
                  <a:pt x="159026" y="39756"/>
                  <a:pt x="159026" y="3975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Freeform: Shape 124">
            <a:extLst>
              <a:ext uri="{FF2B5EF4-FFF2-40B4-BE49-F238E27FC236}">
                <a16:creationId xmlns:a16="http://schemas.microsoft.com/office/drawing/2014/main" id="{60FBD4B9-8A3E-4F9C-A4D4-B9B33BFBA7B4}"/>
              </a:ext>
            </a:extLst>
          </p:cNvPr>
          <p:cNvSpPr/>
          <p:nvPr/>
        </p:nvSpPr>
        <p:spPr>
          <a:xfrm>
            <a:off x="4353339" y="5327266"/>
            <a:ext cx="178904" cy="357917"/>
          </a:xfrm>
          <a:custGeom>
            <a:avLst/>
            <a:gdLst>
              <a:gd name="connsiteX0" fmla="*/ 178904 w 178904"/>
              <a:gd name="connsiteY0" fmla="*/ 357917 h 357917"/>
              <a:gd name="connsiteX1" fmla="*/ 59635 w 178904"/>
              <a:gd name="connsiteY1" fmla="*/ 198891 h 357917"/>
              <a:gd name="connsiteX2" fmla="*/ 0 w 178904"/>
              <a:gd name="connsiteY2" fmla="*/ 79621 h 357917"/>
              <a:gd name="connsiteX3" fmla="*/ 39757 w 178904"/>
              <a:gd name="connsiteY3" fmla="*/ 108 h 357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04" h="357917">
                <a:moveTo>
                  <a:pt x="178904" y="357917"/>
                </a:moveTo>
                <a:cubicBezTo>
                  <a:pt x="159402" y="333540"/>
                  <a:pt x="80731" y="241083"/>
                  <a:pt x="59635" y="198891"/>
                </a:cubicBezTo>
                <a:cubicBezTo>
                  <a:pt x="-22662" y="34295"/>
                  <a:pt x="113935" y="250522"/>
                  <a:pt x="0" y="79621"/>
                </a:cubicBezTo>
                <a:cubicBezTo>
                  <a:pt x="21485" y="-6320"/>
                  <a:pt x="-7442" y="108"/>
                  <a:pt x="39757" y="10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Freeform: Shape 125">
            <a:extLst>
              <a:ext uri="{FF2B5EF4-FFF2-40B4-BE49-F238E27FC236}">
                <a16:creationId xmlns:a16="http://schemas.microsoft.com/office/drawing/2014/main" id="{8092C719-E7E9-4204-953E-7C917504C121}"/>
              </a:ext>
            </a:extLst>
          </p:cNvPr>
          <p:cNvSpPr/>
          <p:nvPr/>
        </p:nvSpPr>
        <p:spPr>
          <a:xfrm>
            <a:off x="5705061" y="5287617"/>
            <a:ext cx="218661" cy="218661"/>
          </a:xfrm>
          <a:custGeom>
            <a:avLst/>
            <a:gdLst>
              <a:gd name="connsiteX0" fmla="*/ 0 w 218661"/>
              <a:gd name="connsiteY0" fmla="*/ 0 h 218661"/>
              <a:gd name="connsiteX1" fmla="*/ 79513 w 218661"/>
              <a:gd name="connsiteY1" fmla="*/ 99392 h 218661"/>
              <a:gd name="connsiteX2" fmla="*/ 218661 w 218661"/>
              <a:gd name="connsiteY2" fmla="*/ 218661 h 218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661" h="218661">
                <a:moveTo>
                  <a:pt x="0" y="0"/>
                </a:moveTo>
                <a:cubicBezTo>
                  <a:pt x="26504" y="33131"/>
                  <a:pt x="47977" y="71009"/>
                  <a:pt x="79513" y="99392"/>
                </a:cubicBezTo>
                <a:cubicBezTo>
                  <a:pt x="239028" y="242956"/>
                  <a:pt x="168756" y="118856"/>
                  <a:pt x="218661" y="21866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Freeform: Shape 126">
            <a:extLst>
              <a:ext uri="{FF2B5EF4-FFF2-40B4-BE49-F238E27FC236}">
                <a16:creationId xmlns:a16="http://schemas.microsoft.com/office/drawing/2014/main" id="{E762E372-804C-4DD5-99FA-081237C42EE1}"/>
              </a:ext>
            </a:extLst>
          </p:cNvPr>
          <p:cNvSpPr/>
          <p:nvPr/>
        </p:nvSpPr>
        <p:spPr>
          <a:xfrm>
            <a:off x="6639339" y="5506278"/>
            <a:ext cx="159026" cy="715618"/>
          </a:xfrm>
          <a:custGeom>
            <a:avLst/>
            <a:gdLst>
              <a:gd name="connsiteX0" fmla="*/ 99391 w 159026"/>
              <a:gd name="connsiteY0" fmla="*/ 0 h 715618"/>
              <a:gd name="connsiteX1" fmla="*/ 119270 w 159026"/>
              <a:gd name="connsiteY1" fmla="*/ 159026 h 715618"/>
              <a:gd name="connsiteX2" fmla="*/ 139148 w 159026"/>
              <a:gd name="connsiteY2" fmla="*/ 218661 h 715618"/>
              <a:gd name="connsiteX3" fmla="*/ 159026 w 159026"/>
              <a:gd name="connsiteY3" fmla="*/ 318052 h 715618"/>
              <a:gd name="connsiteX4" fmla="*/ 99391 w 159026"/>
              <a:gd name="connsiteY4" fmla="*/ 596348 h 715618"/>
              <a:gd name="connsiteX5" fmla="*/ 39757 w 159026"/>
              <a:gd name="connsiteY5" fmla="*/ 655983 h 715618"/>
              <a:gd name="connsiteX6" fmla="*/ 0 w 159026"/>
              <a:gd name="connsiteY6" fmla="*/ 715618 h 715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9026" h="715618">
                <a:moveTo>
                  <a:pt x="99391" y="0"/>
                </a:moveTo>
                <a:cubicBezTo>
                  <a:pt x="106017" y="53009"/>
                  <a:pt x="109714" y="106466"/>
                  <a:pt x="119270" y="159026"/>
                </a:cubicBezTo>
                <a:cubicBezTo>
                  <a:pt x="123018" y="179642"/>
                  <a:pt x="134066" y="198333"/>
                  <a:pt x="139148" y="218661"/>
                </a:cubicBezTo>
                <a:cubicBezTo>
                  <a:pt x="147342" y="251439"/>
                  <a:pt x="152400" y="284922"/>
                  <a:pt x="159026" y="318052"/>
                </a:cubicBezTo>
                <a:cubicBezTo>
                  <a:pt x="154582" y="353602"/>
                  <a:pt x="139857" y="555882"/>
                  <a:pt x="99391" y="596348"/>
                </a:cubicBezTo>
                <a:cubicBezTo>
                  <a:pt x="79513" y="616226"/>
                  <a:pt x="57754" y="634387"/>
                  <a:pt x="39757" y="655983"/>
                </a:cubicBezTo>
                <a:cubicBezTo>
                  <a:pt x="24463" y="674337"/>
                  <a:pt x="0" y="715618"/>
                  <a:pt x="0" y="71561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Freeform: Shape 127">
            <a:extLst>
              <a:ext uri="{FF2B5EF4-FFF2-40B4-BE49-F238E27FC236}">
                <a16:creationId xmlns:a16="http://schemas.microsoft.com/office/drawing/2014/main" id="{6FEACEDA-AC39-48CA-9FA1-6A79AE8FF63C}"/>
              </a:ext>
            </a:extLst>
          </p:cNvPr>
          <p:cNvSpPr/>
          <p:nvPr/>
        </p:nvSpPr>
        <p:spPr>
          <a:xfrm>
            <a:off x="5227983" y="6341165"/>
            <a:ext cx="119269" cy="198783"/>
          </a:xfrm>
          <a:custGeom>
            <a:avLst/>
            <a:gdLst>
              <a:gd name="connsiteX0" fmla="*/ 119269 w 119269"/>
              <a:gd name="connsiteY0" fmla="*/ 0 h 198783"/>
              <a:gd name="connsiteX1" fmla="*/ 59634 w 119269"/>
              <a:gd name="connsiteY1" fmla="*/ 99392 h 198783"/>
              <a:gd name="connsiteX2" fmla="*/ 0 w 119269"/>
              <a:gd name="connsiteY2" fmla="*/ 198783 h 198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269" h="198783">
                <a:moveTo>
                  <a:pt x="119269" y="0"/>
                </a:moveTo>
                <a:cubicBezTo>
                  <a:pt x="99391" y="33131"/>
                  <a:pt x="76913" y="64834"/>
                  <a:pt x="59634" y="99392"/>
                </a:cubicBezTo>
                <a:cubicBezTo>
                  <a:pt x="8024" y="202611"/>
                  <a:pt x="77653" y="121128"/>
                  <a:pt x="0" y="19878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Freeform: Shape 128">
            <a:extLst>
              <a:ext uri="{FF2B5EF4-FFF2-40B4-BE49-F238E27FC236}">
                <a16:creationId xmlns:a16="http://schemas.microsoft.com/office/drawing/2014/main" id="{8B9F441B-6FC2-4A92-BC44-223415F562FA}"/>
              </a:ext>
            </a:extLst>
          </p:cNvPr>
          <p:cNvSpPr/>
          <p:nvPr/>
        </p:nvSpPr>
        <p:spPr>
          <a:xfrm>
            <a:off x="3896139" y="6558308"/>
            <a:ext cx="318052" cy="61153"/>
          </a:xfrm>
          <a:custGeom>
            <a:avLst/>
            <a:gdLst>
              <a:gd name="connsiteX0" fmla="*/ 318052 w 318052"/>
              <a:gd name="connsiteY0" fmla="*/ 61153 h 61153"/>
              <a:gd name="connsiteX1" fmla="*/ 198783 w 318052"/>
              <a:gd name="connsiteY1" fmla="*/ 1518 h 61153"/>
              <a:gd name="connsiteX2" fmla="*/ 0 w 318052"/>
              <a:gd name="connsiteY2" fmla="*/ 21396 h 6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8052" h="61153">
                <a:moveTo>
                  <a:pt x="318052" y="61153"/>
                </a:moveTo>
                <a:cubicBezTo>
                  <a:pt x="278296" y="41275"/>
                  <a:pt x="242889" y="7031"/>
                  <a:pt x="198783" y="1518"/>
                </a:cubicBezTo>
                <a:cubicBezTo>
                  <a:pt x="132706" y="-6742"/>
                  <a:pt x="0" y="21396"/>
                  <a:pt x="0" y="2139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Freeform: Shape 129">
            <a:extLst>
              <a:ext uri="{FF2B5EF4-FFF2-40B4-BE49-F238E27FC236}">
                <a16:creationId xmlns:a16="http://schemas.microsoft.com/office/drawing/2014/main" id="{9D58F975-B4C8-4BDB-8244-219AEC6CE0A3}"/>
              </a:ext>
            </a:extLst>
          </p:cNvPr>
          <p:cNvSpPr/>
          <p:nvPr/>
        </p:nvSpPr>
        <p:spPr>
          <a:xfrm>
            <a:off x="2345635" y="6619461"/>
            <a:ext cx="278295" cy="0"/>
          </a:xfrm>
          <a:custGeom>
            <a:avLst/>
            <a:gdLst>
              <a:gd name="connsiteX0" fmla="*/ 278295 w 278295"/>
              <a:gd name="connsiteY0" fmla="*/ 0 h 0"/>
              <a:gd name="connsiteX1" fmla="*/ 0 w 27829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8295">
                <a:moveTo>
                  <a:pt x="278295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Freeform: Shape 130">
            <a:extLst>
              <a:ext uri="{FF2B5EF4-FFF2-40B4-BE49-F238E27FC236}">
                <a16:creationId xmlns:a16="http://schemas.microsoft.com/office/drawing/2014/main" id="{CD32A192-E208-4911-B8AC-A1CFC126CDC0}"/>
              </a:ext>
            </a:extLst>
          </p:cNvPr>
          <p:cNvSpPr/>
          <p:nvPr/>
        </p:nvSpPr>
        <p:spPr>
          <a:xfrm>
            <a:off x="1113183" y="6698974"/>
            <a:ext cx="437321" cy="139148"/>
          </a:xfrm>
          <a:custGeom>
            <a:avLst/>
            <a:gdLst>
              <a:gd name="connsiteX0" fmla="*/ 437321 w 437321"/>
              <a:gd name="connsiteY0" fmla="*/ 0 h 139148"/>
              <a:gd name="connsiteX1" fmla="*/ 198782 w 437321"/>
              <a:gd name="connsiteY1" fmla="*/ 19878 h 139148"/>
              <a:gd name="connsiteX2" fmla="*/ 79513 w 437321"/>
              <a:gd name="connsiteY2" fmla="*/ 99391 h 139148"/>
              <a:gd name="connsiteX3" fmla="*/ 0 w 437321"/>
              <a:gd name="connsiteY3" fmla="*/ 139148 h 139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7321" h="139148">
                <a:moveTo>
                  <a:pt x="437321" y="0"/>
                </a:moveTo>
                <a:cubicBezTo>
                  <a:pt x="357808" y="6626"/>
                  <a:pt x="275660" y="-1477"/>
                  <a:pt x="198782" y="19878"/>
                </a:cubicBezTo>
                <a:cubicBezTo>
                  <a:pt x="152744" y="32666"/>
                  <a:pt x="124842" y="84281"/>
                  <a:pt x="79513" y="99391"/>
                </a:cubicBezTo>
                <a:cubicBezTo>
                  <a:pt x="10988" y="122232"/>
                  <a:pt x="34694" y="104452"/>
                  <a:pt x="0" y="13914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Freeform: Shape 132">
            <a:extLst>
              <a:ext uri="{FF2B5EF4-FFF2-40B4-BE49-F238E27FC236}">
                <a16:creationId xmlns:a16="http://schemas.microsoft.com/office/drawing/2014/main" id="{C7E90AAF-72CB-4DEF-AD81-A2DC9C531A7A}"/>
              </a:ext>
            </a:extLst>
          </p:cNvPr>
          <p:cNvSpPr/>
          <p:nvPr/>
        </p:nvSpPr>
        <p:spPr>
          <a:xfrm>
            <a:off x="1550504" y="7851913"/>
            <a:ext cx="357809" cy="79513"/>
          </a:xfrm>
          <a:custGeom>
            <a:avLst/>
            <a:gdLst>
              <a:gd name="connsiteX0" fmla="*/ 0 w 357809"/>
              <a:gd name="connsiteY0" fmla="*/ 0 h 79513"/>
              <a:gd name="connsiteX1" fmla="*/ 337931 w 357809"/>
              <a:gd name="connsiteY1" fmla="*/ 59635 h 79513"/>
              <a:gd name="connsiteX2" fmla="*/ 357809 w 357809"/>
              <a:gd name="connsiteY2" fmla="*/ 79513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7809" h="79513">
                <a:moveTo>
                  <a:pt x="0" y="0"/>
                </a:moveTo>
                <a:cubicBezTo>
                  <a:pt x="18726" y="1702"/>
                  <a:pt x="287610" y="9314"/>
                  <a:pt x="337931" y="59635"/>
                </a:cubicBezTo>
                <a:lnTo>
                  <a:pt x="357809" y="79513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Freeform: Shape 133">
            <a:extLst>
              <a:ext uri="{FF2B5EF4-FFF2-40B4-BE49-F238E27FC236}">
                <a16:creationId xmlns:a16="http://schemas.microsoft.com/office/drawing/2014/main" id="{7B4ACDD5-84C8-483A-AECC-4D21D3155506}"/>
              </a:ext>
            </a:extLst>
          </p:cNvPr>
          <p:cNvSpPr/>
          <p:nvPr/>
        </p:nvSpPr>
        <p:spPr>
          <a:xfrm>
            <a:off x="2922104" y="7513983"/>
            <a:ext cx="41645" cy="477078"/>
          </a:xfrm>
          <a:custGeom>
            <a:avLst/>
            <a:gdLst>
              <a:gd name="connsiteX0" fmla="*/ 0 w 41645"/>
              <a:gd name="connsiteY0" fmla="*/ 477078 h 477078"/>
              <a:gd name="connsiteX1" fmla="*/ 19879 w 41645"/>
              <a:gd name="connsiteY1" fmla="*/ 278295 h 477078"/>
              <a:gd name="connsiteX2" fmla="*/ 39757 w 41645"/>
              <a:gd name="connsiteY2" fmla="*/ 178904 h 477078"/>
              <a:gd name="connsiteX3" fmla="*/ 39757 w 41645"/>
              <a:gd name="connsiteY3" fmla="*/ 0 h 47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45" h="477078">
                <a:moveTo>
                  <a:pt x="0" y="477078"/>
                </a:moveTo>
                <a:cubicBezTo>
                  <a:pt x="6626" y="410817"/>
                  <a:pt x="11078" y="344302"/>
                  <a:pt x="19879" y="278295"/>
                </a:cubicBezTo>
                <a:cubicBezTo>
                  <a:pt x="24344" y="244805"/>
                  <a:pt x="37350" y="212605"/>
                  <a:pt x="39757" y="178904"/>
                </a:cubicBezTo>
                <a:cubicBezTo>
                  <a:pt x="44006" y="119421"/>
                  <a:pt x="39757" y="59635"/>
                  <a:pt x="39757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840F0E74-8CF1-4170-8313-BC04781E7811}"/>
              </a:ext>
            </a:extLst>
          </p:cNvPr>
          <p:cNvSpPr/>
          <p:nvPr/>
        </p:nvSpPr>
        <p:spPr>
          <a:xfrm>
            <a:off x="119270" y="6917635"/>
            <a:ext cx="159026" cy="854765"/>
          </a:xfrm>
          <a:custGeom>
            <a:avLst/>
            <a:gdLst>
              <a:gd name="connsiteX0" fmla="*/ 59634 w 159026"/>
              <a:gd name="connsiteY0" fmla="*/ 0 h 854765"/>
              <a:gd name="connsiteX1" fmla="*/ 39756 w 159026"/>
              <a:gd name="connsiteY1" fmla="*/ 99391 h 854765"/>
              <a:gd name="connsiteX2" fmla="*/ 0 w 159026"/>
              <a:gd name="connsiteY2" fmla="*/ 218661 h 854765"/>
              <a:gd name="connsiteX3" fmla="*/ 19878 w 159026"/>
              <a:gd name="connsiteY3" fmla="*/ 596348 h 854765"/>
              <a:gd name="connsiteX4" fmla="*/ 39756 w 159026"/>
              <a:gd name="connsiteY4" fmla="*/ 695739 h 854765"/>
              <a:gd name="connsiteX5" fmla="*/ 159026 w 159026"/>
              <a:gd name="connsiteY5" fmla="*/ 854765 h 854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026" h="854765">
                <a:moveTo>
                  <a:pt x="59634" y="0"/>
                </a:moveTo>
                <a:cubicBezTo>
                  <a:pt x="53008" y="33130"/>
                  <a:pt x="48646" y="66795"/>
                  <a:pt x="39756" y="99391"/>
                </a:cubicBezTo>
                <a:cubicBezTo>
                  <a:pt x="28730" y="139822"/>
                  <a:pt x="0" y="218661"/>
                  <a:pt x="0" y="218661"/>
                </a:cubicBezTo>
                <a:cubicBezTo>
                  <a:pt x="6626" y="344557"/>
                  <a:pt x="9409" y="470714"/>
                  <a:pt x="19878" y="596348"/>
                </a:cubicBezTo>
                <a:cubicBezTo>
                  <a:pt x="22684" y="630018"/>
                  <a:pt x="25775" y="664981"/>
                  <a:pt x="39756" y="695739"/>
                </a:cubicBezTo>
                <a:cubicBezTo>
                  <a:pt x="77218" y="778155"/>
                  <a:pt x="106054" y="801793"/>
                  <a:pt x="159026" y="85476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Freeform: Shape 135">
            <a:extLst>
              <a:ext uri="{FF2B5EF4-FFF2-40B4-BE49-F238E27FC236}">
                <a16:creationId xmlns:a16="http://schemas.microsoft.com/office/drawing/2014/main" id="{9D7FB6B2-9DEA-4F83-812C-66D697EE0472}"/>
              </a:ext>
            </a:extLst>
          </p:cNvPr>
          <p:cNvSpPr/>
          <p:nvPr/>
        </p:nvSpPr>
        <p:spPr>
          <a:xfrm>
            <a:off x="3737113" y="7394713"/>
            <a:ext cx="198783" cy="79513"/>
          </a:xfrm>
          <a:custGeom>
            <a:avLst/>
            <a:gdLst>
              <a:gd name="connsiteX0" fmla="*/ 0 w 198783"/>
              <a:gd name="connsiteY0" fmla="*/ 0 h 79513"/>
              <a:gd name="connsiteX1" fmla="*/ 119270 w 198783"/>
              <a:gd name="connsiteY1" fmla="*/ 19878 h 79513"/>
              <a:gd name="connsiteX2" fmla="*/ 198783 w 198783"/>
              <a:gd name="connsiteY2" fmla="*/ 79513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3" h="79513">
                <a:moveTo>
                  <a:pt x="0" y="0"/>
                </a:moveTo>
                <a:cubicBezTo>
                  <a:pt x="39757" y="6626"/>
                  <a:pt x="81033" y="7132"/>
                  <a:pt x="119270" y="19878"/>
                </a:cubicBezTo>
                <a:cubicBezTo>
                  <a:pt x="152981" y="31115"/>
                  <a:pt x="175237" y="55968"/>
                  <a:pt x="198783" y="7951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6E4EAD8A-AE31-4310-A906-1E366A14E619}"/>
              </a:ext>
            </a:extLst>
          </p:cNvPr>
          <p:cNvSpPr/>
          <p:nvPr/>
        </p:nvSpPr>
        <p:spPr>
          <a:xfrm>
            <a:off x="5188226" y="7334663"/>
            <a:ext cx="258417" cy="99807"/>
          </a:xfrm>
          <a:custGeom>
            <a:avLst/>
            <a:gdLst>
              <a:gd name="connsiteX0" fmla="*/ 0 w 258417"/>
              <a:gd name="connsiteY0" fmla="*/ 99807 h 99807"/>
              <a:gd name="connsiteX1" fmla="*/ 99391 w 258417"/>
              <a:gd name="connsiteY1" fmla="*/ 60050 h 99807"/>
              <a:gd name="connsiteX2" fmla="*/ 159026 w 258417"/>
              <a:gd name="connsiteY2" fmla="*/ 40172 h 99807"/>
              <a:gd name="connsiteX3" fmla="*/ 258417 w 258417"/>
              <a:gd name="connsiteY3" fmla="*/ 415 h 99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417" h="99807">
                <a:moveTo>
                  <a:pt x="0" y="99807"/>
                </a:moveTo>
                <a:cubicBezTo>
                  <a:pt x="33130" y="86555"/>
                  <a:pt x="65980" y="72579"/>
                  <a:pt x="99391" y="60050"/>
                </a:cubicBezTo>
                <a:cubicBezTo>
                  <a:pt x="119010" y="52693"/>
                  <a:pt x="140285" y="49543"/>
                  <a:pt x="159026" y="40172"/>
                </a:cubicBezTo>
                <a:cubicBezTo>
                  <a:pt x="253242" y="-6936"/>
                  <a:pt x="181705" y="415"/>
                  <a:pt x="258417" y="41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2760E865-9DCF-459A-A027-6C43730D4B7E}"/>
              </a:ext>
            </a:extLst>
          </p:cNvPr>
          <p:cNvSpPr/>
          <p:nvPr/>
        </p:nvSpPr>
        <p:spPr>
          <a:xfrm>
            <a:off x="5327374" y="8249478"/>
            <a:ext cx="238539" cy="39757"/>
          </a:xfrm>
          <a:custGeom>
            <a:avLst/>
            <a:gdLst>
              <a:gd name="connsiteX0" fmla="*/ 238539 w 238539"/>
              <a:gd name="connsiteY0" fmla="*/ 0 h 39757"/>
              <a:gd name="connsiteX1" fmla="*/ 0 w 238539"/>
              <a:gd name="connsiteY1" fmla="*/ 39757 h 39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8539" h="39757">
                <a:moveTo>
                  <a:pt x="238539" y="0"/>
                </a:moveTo>
                <a:cubicBezTo>
                  <a:pt x="10546" y="20727"/>
                  <a:pt x="71629" y="-31872"/>
                  <a:pt x="0" y="3975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Freeform: Shape 139">
            <a:extLst>
              <a:ext uri="{FF2B5EF4-FFF2-40B4-BE49-F238E27FC236}">
                <a16:creationId xmlns:a16="http://schemas.microsoft.com/office/drawing/2014/main" id="{2469ADA6-F025-4912-8706-C20CFABA1E5A}"/>
              </a:ext>
            </a:extLst>
          </p:cNvPr>
          <p:cNvSpPr/>
          <p:nvPr/>
        </p:nvSpPr>
        <p:spPr>
          <a:xfrm>
            <a:off x="4094922" y="8368748"/>
            <a:ext cx="218661" cy="99391"/>
          </a:xfrm>
          <a:custGeom>
            <a:avLst/>
            <a:gdLst>
              <a:gd name="connsiteX0" fmla="*/ 218661 w 218661"/>
              <a:gd name="connsiteY0" fmla="*/ 0 h 99391"/>
              <a:gd name="connsiteX1" fmla="*/ 99391 w 218661"/>
              <a:gd name="connsiteY1" fmla="*/ 19878 h 99391"/>
              <a:gd name="connsiteX2" fmla="*/ 0 w 218661"/>
              <a:gd name="connsiteY2" fmla="*/ 99391 h 99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661" h="99391">
                <a:moveTo>
                  <a:pt x="218661" y="0"/>
                </a:moveTo>
                <a:cubicBezTo>
                  <a:pt x="178904" y="6626"/>
                  <a:pt x="137628" y="7132"/>
                  <a:pt x="99391" y="19878"/>
                </a:cubicBezTo>
                <a:cubicBezTo>
                  <a:pt x="61777" y="32416"/>
                  <a:pt x="27142" y="72249"/>
                  <a:pt x="0" y="993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Freeform: Shape 140">
            <a:extLst>
              <a:ext uri="{FF2B5EF4-FFF2-40B4-BE49-F238E27FC236}">
                <a16:creationId xmlns:a16="http://schemas.microsoft.com/office/drawing/2014/main" id="{01DDE930-08D2-4971-A6BC-08A011B67F16}"/>
              </a:ext>
            </a:extLst>
          </p:cNvPr>
          <p:cNvSpPr/>
          <p:nvPr/>
        </p:nvSpPr>
        <p:spPr>
          <a:xfrm>
            <a:off x="2504661" y="8587409"/>
            <a:ext cx="377687" cy="119269"/>
          </a:xfrm>
          <a:custGeom>
            <a:avLst/>
            <a:gdLst>
              <a:gd name="connsiteX0" fmla="*/ 377687 w 377687"/>
              <a:gd name="connsiteY0" fmla="*/ 0 h 119269"/>
              <a:gd name="connsiteX1" fmla="*/ 139148 w 377687"/>
              <a:gd name="connsiteY1" fmla="*/ 19878 h 119269"/>
              <a:gd name="connsiteX2" fmla="*/ 0 w 377687"/>
              <a:gd name="connsiteY2" fmla="*/ 119269 h 119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7687" h="119269">
                <a:moveTo>
                  <a:pt x="377687" y="0"/>
                </a:moveTo>
                <a:cubicBezTo>
                  <a:pt x="298174" y="6626"/>
                  <a:pt x="216026" y="-1477"/>
                  <a:pt x="139148" y="19878"/>
                </a:cubicBezTo>
                <a:cubicBezTo>
                  <a:pt x="80501" y="36169"/>
                  <a:pt x="40247" y="79022"/>
                  <a:pt x="0" y="11926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Freeform: Shape 141">
            <a:extLst>
              <a:ext uri="{FF2B5EF4-FFF2-40B4-BE49-F238E27FC236}">
                <a16:creationId xmlns:a16="http://schemas.microsoft.com/office/drawing/2014/main" id="{7570EB1B-9E4E-40B1-956A-F86C7A4E0726}"/>
              </a:ext>
            </a:extLst>
          </p:cNvPr>
          <p:cNvSpPr/>
          <p:nvPr/>
        </p:nvSpPr>
        <p:spPr>
          <a:xfrm>
            <a:off x="1232452" y="8706678"/>
            <a:ext cx="437322" cy="20570"/>
          </a:xfrm>
          <a:custGeom>
            <a:avLst/>
            <a:gdLst>
              <a:gd name="connsiteX0" fmla="*/ 437322 w 437322"/>
              <a:gd name="connsiteY0" fmla="*/ 19879 h 20570"/>
              <a:gd name="connsiteX1" fmla="*/ 337931 w 437322"/>
              <a:gd name="connsiteY1" fmla="*/ 0 h 20570"/>
              <a:gd name="connsiteX2" fmla="*/ 79513 w 437322"/>
              <a:gd name="connsiteY2" fmla="*/ 19879 h 20570"/>
              <a:gd name="connsiteX3" fmla="*/ 0 w 437322"/>
              <a:gd name="connsiteY3" fmla="*/ 19879 h 20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7322" h="20570">
                <a:moveTo>
                  <a:pt x="437322" y="19879"/>
                </a:moveTo>
                <a:cubicBezTo>
                  <a:pt x="404192" y="13253"/>
                  <a:pt x="371717" y="0"/>
                  <a:pt x="337931" y="0"/>
                </a:cubicBezTo>
                <a:cubicBezTo>
                  <a:pt x="251537" y="0"/>
                  <a:pt x="165758" y="14806"/>
                  <a:pt x="79513" y="19879"/>
                </a:cubicBezTo>
                <a:cubicBezTo>
                  <a:pt x="53054" y="21435"/>
                  <a:pt x="26504" y="19879"/>
                  <a:pt x="0" y="1987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3739ED29-BD7B-443B-A3C6-35373065FCE5}"/>
              </a:ext>
            </a:extLst>
          </p:cNvPr>
          <p:cNvSpPr/>
          <p:nvPr/>
        </p:nvSpPr>
        <p:spPr>
          <a:xfrm>
            <a:off x="119270" y="8825948"/>
            <a:ext cx="557712" cy="775787"/>
          </a:xfrm>
          <a:custGeom>
            <a:avLst/>
            <a:gdLst>
              <a:gd name="connsiteX0" fmla="*/ 99391 w 557712"/>
              <a:gd name="connsiteY0" fmla="*/ 0 h 775787"/>
              <a:gd name="connsiteX1" fmla="*/ 39756 w 557712"/>
              <a:gd name="connsiteY1" fmla="*/ 218661 h 775787"/>
              <a:gd name="connsiteX2" fmla="*/ 0 w 557712"/>
              <a:gd name="connsiteY2" fmla="*/ 278295 h 775787"/>
              <a:gd name="connsiteX3" fmla="*/ 59634 w 557712"/>
              <a:gd name="connsiteY3" fmla="*/ 576469 h 775787"/>
              <a:gd name="connsiteX4" fmla="*/ 119269 w 557712"/>
              <a:gd name="connsiteY4" fmla="*/ 616226 h 775787"/>
              <a:gd name="connsiteX5" fmla="*/ 238539 w 557712"/>
              <a:gd name="connsiteY5" fmla="*/ 695739 h 775787"/>
              <a:gd name="connsiteX6" fmla="*/ 377687 w 557712"/>
              <a:gd name="connsiteY6" fmla="*/ 715617 h 775787"/>
              <a:gd name="connsiteX7" fmla="*/ 437321 w 557712"/>
              <a:gd name="connsiteY7" fmla="*/ 735495 h 775787"/>
              <a:gd name="connsiteX8" fmla="*/ 496956 w 557712"/>
              <a:gd name="connsiteY8" fmla="*/ 775252 h 775787"/>
              <a:gd name="connsiteX9" fmla="*/ 556591 w 557712"/>
              <a:gd name="connsiteY9" fmla="*/ 755374 h 775787"/>
              <a:gd name="connsiteX10" fmla="*/ 536713 w 557712"/>
              <a:gd name="connsiteY10" fmla="*/ 755374 h 775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57712" h="775787">
                <a:moveTo>
                  <a:pt x="99391" y="0"/>
                </a:moveTo>
                <a:cubicBezTo>
                  <a:pt x="88722" y="53343"/>
                  <a:pt x="68580" y="175425"/>
                  <a:pt x="39756" y="218661"/>
                </a:cubicBezTo>
                <a:lnTo>
                  <a:pt x="0" y="278295"/>
                </a:lnTo>
                <a:cubicBezTo>
                  <a:pt x="961" y="286943"/>
                  <a:pt x="17348" y="548278"/>
                  <a:pt x="59634" y="576469"/>
                </a:cubicBezTo>
                <a:cubicBezTo>
                  <a:pt x="79512" y="589721"/>
                  <a:pt x="100916" y="600931"/>
                  <a:pt x="119269" y="616226"/>
                </a:cubicBezTo>
                <a:cubicBezTo>
                  <a:pt x="188936" y="674282"/>
                  <a:pt x="155800" y="679192"/>
                  <a:pt x="238539" y="695739"/>
                </a:cubicBezTo>
                <a:cubicBezTo>
                  <a:pt x="284483" y="704928"/>
                  <a:pt x="331304" y="708991"/>
                  <a:pt x="377687" y="715617"/>
                </a:cubicBezTo>
                <a:cubicBezTo>
                  <a:pt x="397565" y="722243"/>
                  <a:pt x="418580" y="726124"/>
                  <a:pt x="437321" y="735495"/>
                </a:cubicBezTo>
                <a:cubicBezTo>
                  <a:pt x="458690" y="746179"/>
                  <a:pt x="473390" y="771324"/>
                  <a:pt x="496956" y="775252"/>
                </a:cubicBezTo>
                <a:cubicBezTo>
                  <a:pt x="517624" y="778697"/>
                  <a:pt x="537849" y="764745"/>
                  <a:pt x="556591" y="755374"/>
                </a:cubicBezTo>
                <a:cubicBezTo>
                  <a:pt x="562518" y="752411"/>
                  <a:pt x="543339" y="755374"/>
                  <a:pt x="536713" y="75537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Freeform: Shape 143">
            <a:extLst>
              <a:ext uri="{FF2B5EF4-FFF2-40B4-BE49-F238E27FC236}">
                <a16:creationId xmlns:a16="http://schemas.microsoft.com/office/drawing/2014/main" id="{E1C3B6CE-FE20-4181-A7A0-B2AE896C140B}"/>
              </a:ext>
            </a:extLst>
          </p:cNvPr>
          <p:cNvSpPr/>
          <p:nvPr/>
        </p:nvSpPr>
        <p:spPr>
          <a:xfrm>
            <a:off x="1689653" y="9462052"/>
            <a:ext cx="417443" cy="25192"/>
          </a:xfrm>
          <a:custGeom>
            <a:avLst/>
            <a:gdLst>
              <a:gd name="connsiteX0" fmla="*/ 0 w 417443"/>
              <a:gd name="connsiteY0" fmla="*/ 0 h 25192"/>
              <a:gd name="connsiteX1" fmla="*/ 417443 w 417443"/>
              <a:gd name="connsiteY1" fmla="*/ 19878 h 25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443" h="25192">
                <a:moveTo>
                  <a:pt x="0" y="0"/>
                </a:moveTo>
                <a:cubicBezTo>
                  <a:pt x="203350" y="40670"/>
                  <a:pt x="65605" y="19878"/>
                  <a:pt x="417443" y="1987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88C680E9-5D4E-4826-9ECE-D92172F65094}"/>
              </a:ext>
            </a:extLst>
          </p:cNvPr>
          <p:cNvSpPr/>
          <p:nvPr/>
        </p:nvSpPr>
        <p:spPr>
          <a:xfrm>
            <a:off x="3359426" y="9342783"/>
            <a:ext cx="397565" cy="19878"/>
          </a:xfrm>
          <a:custGeom>
            <a:avLst/>
            <a:gdLst>
              <a:gd name="connsiteX0" fmla="*/ 0 w 397565"/>
              <a:gd name="connsiteY0" fmla="*/ 0 h 19878"/>
              <a:gd name="connsiteX1" fmla="*/ 99391 w 397565"/>
              <a:gd name="connsiteY1" fmla="*/ 19878 h 19878"/>
              <a:gd name="connsiteX2" fmla="*/ 397565 w 397565"/>
              <a:gd name="connsiteY2" fmla="*/ 0 h 19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565" h="19878">
                <a:moveTo>
                  <a:pt x="0" y="0"/>
                </a:moveTo>
                <a:cubicBezTo>
                  <a:pt x="33130" y="6626"/>
                  <a:pt x="65605" y="19878"/>
                  <a:pt x="99391" y="19878"/>
                </a:cubicBezTo>
                <a:cubicBezTo>
                  <a:pt x="199003" y="19878"/>
                  <a:pt x="297953" y="0"/>
                  <a:pt x="397565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Freeform: Shape 146">
            <a:extLst>
              <a:ext uri="{FF2B5EF4-FFF2-40B4-BE49-F238E27FC236}">
                <a16:creationId xmlns:a16="http://schemas.microsoft.com/office/drawing/2014/main" id="{010F4C69-2818-418E-908A-CFF649FC6AE6}"/>
              </a:ext>
            </a:extLst>
          </p:cNvPr>
          <p:cNvSpPr/>
          <p:nvPr/>
        </p:nvSpPr>
        <p:spPr>
          <a:xfrm>
            <a:off x="5029200" y="9322904"/>
            <a:ext cx="417443" cy="99392"/>
          </a:xfrm>
          <a:custGeom>
            <a:avLst/>
            <a:gdLst>
              <a:gd name="connsiteX0" fmla="*/ 0 w 417443"/>
              <a:gd name="connsiteY0" fmla="*/ 0 h 99392"/>
              <a:gd name="connsiteX1" fmla="*/ 298174 w 417443"/>
              <a:gd name="connsiteY1" fmla="*/ 59635 h 99392"/>
              <a:gd name="connsiteX2" fmla="*/ 357809 w 417443"/>
              <a:gd name="connsiteY2" fmla="*/ 79513 h 99392"/>
              <a:gd name="connsiteX3" fmla="*/ 417443 w 417443"/>
              <a:gd name="connsiteY3" fmla="*/ 99392 h 99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7443" h="99392">
                <a:moveTo>
                  <a:pt x="0" y="0"/>
                </a:moveTo>
                <a:cubicBezTo>
                  <a:pt x="220555" y="24507"/>
                  <a:pt x="121981" y="905"/>
                  <a:pt x="298174" y="59635"/>
                </a:cubicBezTo>
                <a:lnTo>
                  <a:pt x="357809" y="79513"/>
                </a:lnTo>
                <a:lnTo>
                  <a:pt x="417443" y="99392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Freeform: Shape 147">
            <a:extLst>
              <a:ext uri="{FF2B5EF4-FFF2-40B4-BE49-F238E27FC236}">
                <a16:creationId xmlns:a16="http://schemas.microsoft.com/office/drawing/2014/main" id="{E1C6AD67-A8F8-4820-B395-29D859CC8C28}"/>
              </a:ext>
            </a:extLst>
          </p:cNvPr>
          <p:cNvSpPr/>
          <p:nvPr/>
        </p:nvSpPr>
        <p:spPr>
          <a:xfrm>
            <a:off x="6738730" y="7215809"/>
            <a:ext cx="86967" cy="958320"/>
          </a:xfrm>
          <a:custGeom>
            <a:avLst/>
            <a:gdLst>
              <a:gd name="connsiteX0" fmla="*/ 0 w 139148"/>
              <a:gd name="connsiteY0" fmla="*/ 0 h 958320"/>
              <a:gd name="connsiteX1" fmla="*/ 79513 w 139148"/>
              <a:gd name="connsiteY1" fmla="*/ 99391 h 958320"/>
              <a:gd name="connsiteX2" fmla="*/ 99392 w 139148"/>
              <a:gd name="connsiteY2" fmla="*/ 159026 h 958320"/>
              <a:gd name="connsiteX3" fmla="*/ 119270 w 139148"/>
              <a:gd name="connsiteY3" fmla="*/ 516834 h 958320"/>
              <a:gd name="connsiteX4" fmla="*/ 139148 w 139148"/>
              <a:gd name="connsiteY4" fmla="*/ 636104 h 958320"/>
              <a:gd name="connsiteX5" fmla="*/ 119270 w 139148"/>
              <a:gd name="connsiteY5" fmla="*/ 894521 h 958320"/>
              <a:gd name="connsiteX6" fmla="*/ 99392 w 139148"/>
              <a:gd name="connsiteY6" fmla="*/ 954156 h 958320"/>
              <a:gd name="connsiteX7" fmla="*/ 59635 w 139148"/>
              <a:gd name="connsiteY7" fmla="*/ 954156 h 958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148" h="958320">
                <a:moveTo>
                  <a:pt x="0" y="0"/>
                </a:moveTo>
                <a:cubicBezTo>
                  <a:pt x="26504" y="33130"/>
                  <a:pt x="57026" y="63413"/>
                  <a:pt x="79513" y="99391"/>
                </a:cubicBezTo>
                <a:cubicBezTo>
                  <a:pt x="90618" y="117160"/>
                  <a:pt x="97405" y="138167"/>
                  <a:pt x="99392" y="159026"/>
                </a:cubicBezTo>
                <a:cubicBezTo>
                  <a:pt x="110717" y="277941"/>
                  <a:pt x="109350" y="397793"/>
                  <a:pt x="119270" y="516834"/>
                </a:cubicBezTo>
                <a:cubicBezTo>
                  <a:pt x="122617" y="557000"/>
                  <a:pt x="132522" y="596347"/>
                  <a:pt x="139148" y="636104"/>
                </a:cubicBezTo>
                <a:cubicBezTo>
                  <a:pt x="132522" y="722243"/>
                  <a:pt x="129986" y="808795"/>
                  <a:pt x="119270" y="894521"/>
                </a:cubicBezTo>
                <a:cubicBezTo>
                  <a:pt x="116671" y="915313"/>
                  <a:pt x="114208" y="939340"/>
                  <a:pt x="99392" y="954156"/>
                </a:cubicBezTo>
                <a:cubicBezTo>
                  <a:pt x="90021" y="963527"/>
                  <a:pt x="72887" y="954156"/>
                  <a:pt x="59635" y="95415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735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713952DF-DBC8-4EA7-AA29-1F023E7E868D}"/>
              </a:ext>
            </a:extLst>
          </p:cNvPr>
          <p:cNvSpPr/>
          <p:nvPr/>
        </p:nvSpPr>
        <p:spPr>
          <a:xfrm>
            <a:off x="3014872" y="1148099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ED15473-DB4A-4735-8652-78BE1E250560}"/>
              </a:ext>
            </a:extLst>
          </p:cNvPr>
          <p:cNvSpPr/>
          <p:nvPr/>
        </p:nvSpPr>
        <p:spPr>
          <a:xfrm>
            <a:off x="5931588" y="1717271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CF8E292-973D-4D19-A5A6-854F89378C21}"/>
              </a:ext>
            </a:extLst>
          </p:cNvPr>
          <p:cNvSpPr/>
          <p:nvPr/>
        </p:nvSpPr>
        <p:spPr>
          <a:xfrm>
            <a:off x="214520" y="3845953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CFA1236-860F-4B4A-88B7-8BAD0681A652}"/>
              </a:ext>
            </a:extLst>
          </p:cNvPr>
          <p:cNvSpPr/>
          <p:nvPr/>
        </p:nvSpPr>
        <p:spPr>
          <a:xfrm>
            <a:off x="5910693" y="5338348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FCA990B-76F1-49B1-A458-8B2EF24C406D}"/>
              </a:ext>
            </a:extLst>
          </p:cNvPr>
          <p:cNvSpPr/>
          <p:nvPr/>
        </p:nvSpPr>
        <p:spPr>
          <a:xfrm>
            <a:off x="4237384" y="3386465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CA7DACF-925B-47BA-85BA-25506688EBC3}"/>
              </a:ext>
            </a:extLst>
          </p:cNvPr>
          <p:cNvSpPr/>
          <p:nvPr/>
        </p:nvSpPr>
        <p:spPr>
          <a:xfrm>
            <a:off x="1565414" y="4759186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3560F4F-295F-4D61-8726-DCBAC513EE38}"/>
              </a:ext>
            </a:extLst>
          </p:cNvPr>
          <p:cNvSpPr/>
          <p:nvPr/>
        </p:nvSpPr>
        <p:spPr>
          <a:xfrm>
            <a:off x="2903473" y="7229742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C7CFA35-D069-4D27-8310-623E3D719892}"/>
              </a:ext>
            </a:extLst>
          </p:cNvPr>
          <p:cNvSpPr/>
          <p:nvPr/>
        </p:nvSpPr>
        <p:spPr>
          <a:xfrm>
            <a:off x="3422376" y="3835033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BEB07A2-5D37-4224-B506-6612D0A0D0E2}"/>
              </a:ext>
            </a:extLst>
          </p:cNvPr>
          <p:cNvSpPr/>
          <p:nvPr/>
        </p:nvSpPr>
        <p:spPr>
          <a:xfrm>
            <a:off x="1687172" y="8539152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6010D4F-9BF4-468D-8498-CFA216DDDFAC}"/>
              </a:ext>
            </a:extLst>
          </p:cNvPr>
          <p:cNvSpPr/>
          <p:nvPr/>
        </p:nvSpPr>
        <p:spPr>
          <a:xfrm>
            <a:off x="1565414" y="6508573"/>
            <a:ext cx="815008" cy="38762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78EEEE5-BEF8-4F6A-9174-FDB9C741AB89}"/>
              </a:ext>
            </a:extLst>
          </p:cNvPr>
          <p:cNvSpPr/>
          <p:nvPr/>
        </p:nvSpPr>
        <p:spPr>
          <a:xfrm>
            <a:off x="1485902" y="411941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AF6B59C-FBC9-47E2-9FCA-B47CA4D2BCB6}"/>
              </a:ext>
            </a:extLst>
          </p:cNvPr>
          <p:cNvSpPr/>
          <p:nvPr/>
        </p:nvSpPr>
        <p:spPr>
          <a:xfrm>
            <a:off x="192988" y="1355621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42F9C37-EE20-4B15-8D12-23C743B5D174}"/>
              </a:ext>
            </a:extLst>
          </p:cNvPr>
          <p:cNvSpPr/>
          <p:nvPr/>
        </p:nvSpPr>
        <p:spPr>
          <a:xfrm>
            <a:off x="4243198" y="6380673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FB35631-1690-41BB-A11B-A5F3686A79A5}"/>
              </a:ext>
            </a:extLst>
          </p:cNvPr>
          <p:cNvSpPr/>
          <p:nvPr/>
        </p:nvSpPr>
        <p:spPr>
          <a:xfrm>
            <a:off x="4278390" y="4158274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EA0C590-8E38-4925-BA38-DE5F235A5247}"/>
              </a:ext>
            </a:extLst>
          </p:cNvPr>
          <p:cNvSpPr/>
          <p:nvPr/>
        </p:nvSpPr>
        <p:spPr>
          <a:xfrm>
            <a:off x="233570" y="8556733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A6763D6-B37C-49F0-87A1-A3679BA5824D}"/>
              </a:ext>
            </a:extLst>
          </p:cNvPr>
          <p:cNvSpPr/>
          <p:nvPr/>
        </p:nvSpPr>
        <p:spPr>
          <a:xfrm>
            <a:off x="4325180" y="8114279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A72065A-8C24-47E3-968E-A3B134BCAACC}"/>
              </a:ext>
            </a:extLst>
          </p:cNvPr>
          <p:cNvSpPr/>
          <p:nvPr/>
        </p:nvSpPr>
        <p:spPr>
          <a:xfrm>
            <a:off x="2606541" y="141076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B9EE2A3-F032-4DB7-9571-C6897881B77D}"/>
              </a:ext>
            </a:extLst>
          </p:cNvPr>
          <p:cNvSpPr/>
          <p:nvPr/>
        </p:nvSpPr>
        <p:spPr>
          <a:xfrm>
            <a:off x="653088" y="9265778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DFD8216-94C0-40E3-987E-F5FCFD72F3C1}"/>
              </a:ext>
            </a:extLst>
          </p:cNvPr>
          <p:cNvSpPr/>
          <p:nvPr/>
        </p:nvSpPr>
        <p:spPr>
          <a:xfrm>
            <a:off x="1911619" y="7755114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41BAAD1-4208-4B2D-AA1F-5F7EAF4D098E}"/>
              </a:ext>
            </a:extLst>
          </p:cNvPr>
          <p:cNvSpPr/>
          <p:nvPr/>
        </p:nvSpPr>
        <p:spPr>
          <a:xfrm>
            <a:off x="207899" y="6703729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6D2F469-6FAC-48DB-8A19-7CC12CD9F056}"/>
              </a:ext>
            </a:extLst>
          </p:cNvPr>
          <p:cNvSpPr/>
          <p:nvPr/>
        </p:nvSpPr>
        <p:spPr>
          <a:xfrm>
            <a:off x="15738" y="4666527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EE28FD3-FFCA-4210-97D9-62E93E4CFCAD}"/>
              </a:ext>
            </a:extLst>
          </p:cNvPr>
          <p:cNvSpPr/>
          <p:nvPr/>
        </p:nvSpPr>
        <p:spPr>
          <a:xfrm>
            <a:off x="2173354" y="5501845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F1A88BA-057E-43AC-A99D-367A91AF6C0F}"/>
              </a:ext>
            </a:extLst>
          </p:cNvPr>
          <p:cNvSpPr/>
          <p:nvPr/>
        </p:nvSpPr>
        <p:spPr>
          <a:xfrm>
            <a:off x="176009" y="3006129"/>
            <a:ext cx="1013790" cy="47059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FB73874-32C9-406C-BE84-7EA7D77F308C}"/>
              </a:ext>
            </a:extLst>
          </p:cNvPr>
          <p:cNvSpPr/>
          <p:nvPr/>
        </p:nvSpPr>
        <p:spPr>
          <a:xfrm>
            <a:off x="3691561" y="42948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A4013E9C-50E2-4FFD-82FB-609996F5DC55}"/>
              </a:ext>
            </a:extLst>
          </p:cNvPr>
          <p:cNvSpPr/>
          <p:nvPr/>
        </p:nvSpPr>
        <p:spPr>
          <a:xfrm>
            <a:off x="4413391" y="505871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1EAEEAD-6464-4754-9067-B7B33D2C76FB}"/>
              </a:ext>
            </a:extLst>
          </p:cNvPr>
          <p:cNvSpPr/>
          <p:nvPr/>
        </p:nvSpPr>
        <p:spPr>
          <a:xfrm>
            <a:off x="2882344" y="8299468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8D15CB9-C4E8-4143-9D83-7FC6AE9AE884}"/>
              </a:ext>
            </a:extLst>
          </p:cNvPr>
          <p:cNvSpPr/>
          <p:nvPr/>
        </p:nvSpPr>
        <p:spPr>
          <a:xfrm>
            <a:off x="2803251" y="267013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6437218-DE3B-4EA8-ACC7-C69D785DBC22}"/>
              </a:ext>
            </a:extLst>
          </p:cNvPr>
          <p:cNvSpPr/>
          <p:nvPr/>
        </p:nvSpPr>
        <p:spPr>
          <a:xfrm>
            <a:off x="5290929" y="3356340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1BE0E90-EDF2-40F3-A814-DDCEA4752C0B}"/>
              </a:ext>
            </a:extLst>
          </p:cNvPr>
          <p:cNvSpPr/>
          <p:nvPr/>
        </p:nvSpPr>
        <p:spPr>
          <a:xfrm>
            <a:off x="103949" y="209218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08B9FAA-3A2A-425F-95F1-4FCFE2134AED}"/>
              </a:ext>
            </a:extLst>
          </p:cNvPr>
          <p:cNvSpPr/>
          <p:nvPr/>
        </p:nvSpPr>
        <p:spPr>
          <a:xfrm>
            <a:off x="5052392" y="59028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A530C17F-788B-4F86-AE2D-B9B5A96C98EB}"/>
              </a:ext>
            </a:extLst>
          </p:cNvPr>
          <p:cNvSpPr/>
          <p:nvPr/>
        </p:nvSpPr>
        <p:spPr>
          <a:xfrm>
            <a:off x="5346836" y="6012140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844C9C4-AA0F-4E82-A8EA-9B71E3C95B99}"/>
              </a:ext>
            </a:extLst>
          </p:cNvPr>
          <p:cNvSpPr/>
          <p:nvPr/>
        </p:nvSpPr>
        <p:spPr>
          <a:xfrm>
            <a:off x="2093853" y="914483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4F17986B-E1AB-4E50-87E0-ECA81416F654}"/>
              </a:ext>
            </a:extLst>
          </p:cNvPr>
          <p:cNvSpPr/>
          <p:nvPr/>
        </p:nvSpPr>
        <p:spPr>
          <a:xfrm>
            <a:off x="276641" y="752539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16CFF21-5883-45FF-82E0-22BB9A5ABAD0}"/>
              </a:ext>
            </a:extLst>
          </p:cNvPr>
          <p:cNvSpPr/>
          <p:nvPr/>
        </p:nvSpPr>
        <p:spPr>
          <a:xfrm>
            <a:off x="1532695" y="119881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07678473-21F4-4228-9559-15C4E4667510}"/>
              </a:ext>
            </a:extLst>
          </p:cNvPr>
          <p:cNvSpPr/>
          <p:nvPr/>
        </p:nvSpPr>
        <p:spPr>
          <a:xfrm>
            <a:off x="5519536" y="784122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A1E6B52-5CC8-4A7D-9EC0-276D300EE1E3}"/>
              </a:ext>
            </a:extLst>
          </p:cNvPr>
          <p:cNvSpPr/>
          <p:nvPr/>
        </p:nvSpPr>
        <p:spPr>
          <a:xfrm>
            <a:off x="5409375" y="915051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D02CBA5-AEAF-47C7-A73C-231E8591F453}"/>
              </a:ext>
            </a:extLst>
          </p:cNvPr>
          <p:cNvSpPr/>
          <p:nvPr/>
        </p:nvSpPr>
        <p:spPr>
          <a:xfrm>
            <a:off x="3932592" y="727263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7265E4CA-6430-4293-B38A-2F03E77BB402}"/>
              </a:ext>
            </a:extLst>
          </p:cNvPr>
          <p:cNvSpPr/>
          <p:nvPr/>
        </p:nvSpPr>
        <p:spPr>
          <a:xfrm>
            <a:off x="5433397" y="697966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95E0D9D5-CD8B-4A7D-B046-E2FC913F5B39}"/>
              </a:ext>
            </a:extLst>
          </p:cNvPr>
          <p:cNvSpPr/>
          <p:nvPr/>
        </p:nvSpPr>
        <p:spPr>
          <a:xfrm>
            <a:off x="5538176" y="431663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55DDD030-0275-435B-9037-9F0DA13C8947}"/>
              </a:ext>
            </a:extLst>
          </p:cNvPr>
          <p:cNvSpPr/>
          <p:nvPr/>
        </p:nvSpPr>
        <p:spPr>
          <a:xfrm>
            <a:off x="5544379" y="2312382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927B2C6D-6D64-42C0-BA36-50D9EF446002}"/>
              </a:ext>
            </a:extLst>
          </p:cNvPr>
          <p:cNvSpPr/>
          <p:nvPr/>
        </p:nvSpPr>
        <p:spPr>
          <a:xfrm>
            <a:off x="4433685" y="177025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9EFF1CB-428F-447D-BBB6-37837B353DBA}"/>
              </a:ext>
            </a:extLst>
          </p:cNvPr>
          <p:cNvSpPr/>
          <p:nvPr/>
        </p:nvSpPr>
        <p:spPr>
          <a:xfrm>
            <a:off x="59224" y="15917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D27DC58-DF20-46CA-AD97-CF7F3B2BAEBB}"/>
              </a:ext>
            </a:extLst>
          </p:cNvPr>
          <p:cNvSpPr/>
          <p:nvPr/>
        </p:nvSpPr>
        <p:spPr>
          <a:xfrm>
            <a:off x="2058641" y="3692615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0AF0E342-6472-42C2-BE02-D331A44C03FF}"/>
              </a:ext>
            </a:extLst>
          </p:cNvPr>
          <p:cNvSpPr/>
          <p:nvPr/>
        </p:nvSpPr>
        <p:spPr>
          <a:xfrm>
            <a:off x="1408047" y="287674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803082C8-50A3-4D7B-BC8A-5C4A2F4C41C9}"/>
              </a:ext>
            </a:extLst>
          </p:cNvPr>
          <p:cNvSpPr/>
          <p:nvPr/>
        </p:nvSpPr>
        <p:spPr>
          <a:xfrm>
            <a:off x="398814" y="5329787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83CAADE-8465-403B-98FD-0A0B81F234C9}"/>
              </a:ext>
            </a:extLst>
          </p:cNvPr>
          <p:cNvSpPr/>
          <p:nvPr/>
        </p:nvSpPr>
        <p:spPr>
          <a:xfrm>
            <a:off x="2651274" y="635168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079FD5CF-275C-451A-B5A4-FDA381E99149}"/>
              </a:ext>
            </a:extLst>
          </p:cNvPr>
          <p:cNvSpPr/>
          <p:nvPr/>
        </p:nvSpPr>
        <p:spPr>
          <a:xfrm>
            <a:off x="2708413" y="466127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E63854C8-CE72-4F32-9540-FB0A8C5C2B20}"/>
              </a:ext>
            </a:extLst>
          </p:cNvPr>
          <p:cNvSpPr/>
          <p:nvPr/>
        </p:nvSpPr>
        <p:spPr>
          <a:xfrm>
            <a:off x="1514888" y="2023019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5DE0D8AB-8336-4ACE-A0B1-21716143F6F5}"/>
              </a:ext>
            </a:extLst>
          </p:cNvPr>
          <p:cNvSpPr/>
          <p:nvPr/>
        </p:nvSpPr>
        <p:spPr>
          <a:xfrm>
            <a:off x="4130121" y="1047104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BD4D646D-FDCC-4757-896D-9C3269FEC64C}"/>
              </a:ext>
            </a:extLst>
          </p:cNvPr>
          <p:cNvSpPr/>
          <p:nvPr/>
        </p:nvSpPr>
        <p:spPr>
          <a:xfrm>
            <a:off x="3741675" y="9042175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0B7E179-C16C-460F-BD86-C2B02FF04B33}"/>
              </a:ext>
            </a:extLst>
          </p:cNvPr>
          <p:cNvSpPr/>
          <p:nvPr/>
        </p:nvSpPr>
        <p:spPr>
          <a:xfrm>
            <a:off x="3310977" y="5554481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661519A-4554-4B6F-873F-85068A9B2B2D}"/>
              </a:ext>
            </a:extLst>
          </p:cNvPr>
          <p:cNvSpPr/>
          <p:nvPr/>
        </p:nvSpPr>
        <p:spPr>
          <a:xfrm>
            <a:off x="4302817" y="2651675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B2B5E224-C268-461B-AAD2-E3A5BB1E4D20}"/>
              </a:ext>
            </a:extLst>
          </p:cNvPr>
          <p:cNvSpPr/>
          <p:nvPr/>
        </p:nvSpPr>
        <p:spPr>
          <a:xfrm>
            <a:off x="1026219" y="4100797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B291CD39-08A3-4B41-A1BA-C6FDD3C48434}"/>
              </a:ext>
            </a:extLst>
          </p:cNvPr>
          <p:cNvSpPr/>
          <p:nvPr/>
        </p:nvSpPr>
        <p:spPr>
          <a:xfrm>
            <a:off x="5538176" y="7937136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D86B849B-4B0F-4EE6-9C0B-26CD42947843}"/>
              </a:ext>
            </a:extLst>
          </p:cNvPr>
          <p:cNvSpPr/>
          <p:nvPr/>
        </p:nvSpPr>
        <p:spPr>
          <a:xfrm>
            <a:off x="2925827" y="1795577"/>
            <a:ext cx="1281318" cy="5055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B4370600-7965-4B0C-9985-C63641190399}"/>
              </a:ext>
            </a:extLst>
          </p:cNvPr>
          <p:cNvSpPr/>
          <p:nvPr/>
        </p:nvSpPr>
        <p:spPr>
          <a:xfrm>
            <a:off x="1311965" y="477078"/>
            <a:ext cx="178905" cy="140915"/>
          </a:xfrm>
          <a:custGeom>
            <a:avLst/>
            <a:gdLst>
              <a:gd name="connsiteX0" fmla="*/ 0 w 178905"/>
              <a:gd name="connsiteY0" fmla="*/ 0 h 140915"/>
              <a:gd name="connsiteX1" fmla="*/ 99392 w 178905"/>
              <a:gd name="connsiteY1" fmla="*/ 79513 h 140915"/>
              <a:gd name="connsiteX2" fmla="*/ 159026 w 178905"/>
              <a:gd name="connsiteY2" fmla="*/ 139148 h 140915"/>
              <a:gd name="connsiteX3" fmla="*/ 178905 w 178905"/>
              <a:gd name="connsiteY3" fmla="*/ 139148 h 140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05" h="140915">
                <a:moveTo>
                  <a:pt x="0" y="0"/>
                </a:moveTo>
                <a:cubicBezTo>
                  <a:pt x="33131" y="26504"/>
                  <a:pt x="67462" y="51574"/>
                  <a:pt x="99392" y="79513"/>
                </a:cubicBezTo>
                <a:cubicBezTo>
                  <a:pt x="120548" y="98025"/>
                  <a:pt x="136536" y="122281"/>
                  <a:pt x="159026" y="139148"/>
                </a:cubicBezTo>
                <a:cubicBezTo>
                  <a:pt x="164327" y="143124"/>
                  <a:pt x="172279" y="139148"/>
                  <a:pt x="178905" y="13914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54358B0E-FEF9-486D-BCD3-5A61FFB9D997}"/>
              </a:ext>
            </a:extLst>
          </p:cNvPr>
          <p:cNvSpPr/>
          <p:nvPr/>
        </p:nvSpPr>
        <p:spPr>
          <a:xfrm>
            <a:off x="2484783" y="515568"/>
            <a:ext cx="198782" cy="41023"/>
          </a:xfrm>
          <a:custGeom>
            <a:avLst/>
            <a:gdLst>
              <a:gd name="connsiteX0" fmla="*/ 0 w 198782"/>
              <a:gd name="connsiteY0" fmla="*/ 41023 h 41023"/>
              <a:gd name="connsiteX1" fmla="*/ 198782 w 198782"/>
              <a:gd name="connsiteY1" fmla="*/ 1267 h 41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8782" h="41023">
                <a:moveTo>
                  <a:pt x="0" y="41023"/>
                </a:moveTo>
                <a:cubicBezTo>
                  <a:pt x="130152" y="-11037"/>
                  <a:pt x="63709" y="1267"/>
                  <a:pt x="198782" y="126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88842268-DD87-47DD-A010-05628AF4F266}"/>
              </a:ext>
            </a:extLst>
          </p:cNvPr>
          <p:cNvSpPr/>
          <p:nvPr/>
        </p:nvSpPr>
        <p:spPr>
          <a:xfrm>
            <a:off x="3597965" y="437322"/>
            <a:ext cx="198783" cy="121456"/>
          </a:xfrm>
          <a:custGeom>
            <a:avLst/>
            <a:gdLst>
              <a:gd name="connsiteX0" fmla="*/ 0 w 198783"/>
              <a:gd name="connsiteY0" fmla="*/ 0 h 121456"/>
              <a:gd name="connsiteX1" fmla="*/ 159026 w 198783"/>
              <a:gd name="connsiteY1" fmla="*/ 119269 h 121456"/>
              <a:gd name="connsiteX2" fmla="*/ 198783 w 198783"/>
              <a:gd name="connsiteY2" fmla="*/ 119269 h 121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3" h="121456">
                <a:moveTo>
                  <a:pt x="0" y="0"/>
                </a:moveTo>
                <a:cubicBezTo>
                  <a:pt x="5645" y="4516"/>
                  <a:pt x="127382" y="106611"/>
                  <a:pt x="159026" y="119269"/>
                </a:cubicBezTo>
                <a:cubicBezTo>
                  <a:pt x="171330" y="124191"/>
                  <a:pt x="185531" y="119269"/>
                  <a:pt x="198783" y="11926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1A190542-5933-48E3-B541-329954BB8ADD}"/>
              </a:ext>
            </a:extLst>
          </p:cNvPr>
          <p:cNvSpPr/>
          <p:nvPr/>
        </p:nvSpPr>
        <p:spPr>
          <a:xfrm>
            <a:off x="4890052" y="456538"/>
            <a:ext cx="278296" cy="100053"/>
          </a:xfrm>
          <a:custGeom>
            <a:avLst/>
            <a:gdLst>
              <a:gd name="connsiteX0" fmla="*/ 0 w 278296"/>
              <a:gd name="connsiteY0" fmla="*/ 100053 h 100053"/>
              <a:gd name="connsiteX1" fmla="*/ 119270 w 278296"/>
              <a:gd name="connsiteY1" fmla="*/ 80175 h 100053"/>
              <a:gd name="connsiteX2" fmla="*/ 159026 w 278296"/>
              <a:gd name="connsiteY2" fmla="*/ 20540 h 100053"/>
              <a:gd name="connsiteX3" fmla="*/ 278296 w 278296"/>
              <a:gd name="connsiteY3" fmla="*/ 662 h 10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296" h="100053">
                <a:moveTo>
                  <a:pt x="0" y="100053"/>
                </a:moveTo>
                <a:cubicBezTo>
                  <a:pt x="39757" y="93427"/>
                  <a:pt x="83220" y="98200"/>
                  <a:pt x="119270" y="80175"/>
                </a:cubicBezTo>
                <a:cubicBezTo>
                  <a:pt x="140638" y="69491"/>
                  <a:pt x="140371" y="35464"/>
                  <a:pt x="159026" y="20540"/>
                </a:cubicBezTo>
                <a:cubicBezTo>
                  <a:pt x="191731" y="-5624"/>
                  <a:pt x="241146" y="662"/>
                  <a:pt x="278296" y="66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id="{D2CEE415-AD92-4828-BB84-3C4E839E2611}"/>
              </a:ext>
            </a:extLst>
          </p:cNvPr>
          <p:cNvSpPr/>
          <p:nvPr/>
        </p:nvSpPr>
        <p:spPr>
          <a:xfrm>
            <a:off x="6361043" y="278296"/>
            <a:ext cx="437733" cy="675861"/>
          </a:xfrm>
          <a:custGeom>
            <a:avLst/>
            <a:gdLst>
              <a:gd name="connsiteX0" fmla="*/ 0 w 516835"/>
              <a:gd name="connsiteY0" fmla="*/ 0 h 675861"/>
              <a:gd name="connsiteX1" fmla="*/ 99392 w 516835"/>
              <a:gd name="connsiteY1" fmla="*/ 19878 h 675861"/>
              <a:gd name="connsiteX2" fmla="*/ 218661 w 516835"/>
              <a:gd name="connsiteY2" fmla="*/ 59634 h 675861"/>
              <a:gd name="connsiteX3" fmla="*/ 278296 w 516835"/>
              <a:gd name="connsiteY3" fmla="*/ 99391 h 675861"/>
              <a:gd name="connsiteX4" fmla="*/ 337931 w 516835"/>
              <a:gd name="connsiteY4" fmla="*/ 159026 h 675861"/>
              <a:gd name="connsiteX5" fmla="*/ 397566 w 516835"/>
              <a:gd name="connsiteY5" fmla="*/ 178904 h 675861"/>
              <a:gd name="connsiteX6" fmla="*/ 417444 w 516835"/>
              <a:gd name="connsiteY6" fmla="*/ 238539 h 675861"/>
              <a:gd name="connsiteX7" fmla="*/ 477079 w 516835"/>
              <a:gd name="connsiteY7" fmla="*/ 278295 h 675861"/>
              <a:gd name="connsiteX8" fmla="*/ 516835 w 516835"/>
              <a:gd name="connsiteY8" fmla="*/ 397565 h 675861"/>
              <a:gd name="connsiteX9" fmla="*/ 457200 w 516835"/>
              <a:gd name="connsiteY9" fmla="*/ 655982 h 675861"/>
              <a:gd name="connsiteX10" fmla="*/ 417444 w 516835"/>
              <a:gd name="connsiteY10" fmla="*/ 675861 h 675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16835" h="675861">
                <a:moveTo>
                  <a:pt x="0" y="0"/>
                </a:moveTo>
                <a:cubicBezTo>
                  <a:pt x="33131" y="6626"/>
                  <a:pt x="66796" y="10988"/>
                  <a:pt x="99392" y="19878"/>
                </a:cubicBezTo>
                <a:cubicBezTo>
                  <a:pt x="139822" y="30904"/>
                  <a:pt x="218661" y="59634"/>
                  <a:pt x="218661" y="59634"/>
                </a:cubicBezTo>
                <a:cubicBezTo>
                  <a:pt x="238539" y="72886"/>
                  <a:pt x="259943" y="84096"/>
                  <a:pt x="278296" y="99391"/>
                </a:cubicBezTo>
                <a:cubicBezTo>
                  <a:pt x="299892" y="117388"/>
                  <a:pt x="314540" y="143432"/>
                  <a:pt x="337931" y="159026"/>
                </a:cubicBezTo>
                <a:cubicBezTo>
                  <a:pt x="355365" y="170649"/>
                  <a:pt x="377688" y="172278"/>
                  <a:pt x="397566" y="178904"/>
                </a:cubicBezTo>
                <a:cubicBezTo>
                  <a:pt x="404192" y="198782"/>
                  <a:pt x="404354" y="222177"/>
                  <a:pt x="417444" y="238539"/>
                </a:cubicBezTo>
                <a:cubicBezTo>
                  <a:pt x="432368" y="257194"/>
                  <a:pt x="464417" y="258036"/>
                  <a:pt x="477079" y="278295"/>
                </a:cubicBezTo>
                <a:cubicBezTo>
                  <a:pt x="499290" y="313832"/>
                  <a:pt x="516835" y="397565"/>
                  <a:pt x="516835" y="397565"/>
                </a:cubicBezTo>
                <a:cubicBezTo>
                  <a:pt x="506455" y="501362"/>
                  <a:pt x="529635" y="583546"/>
                  <a:pt x="457200" y="655982"/>
                </a:cubicBezTo>
                <a:cubicBezTo>
                  <a:pt x="446723" y="666459"/>
                  <a:pt x="430696" y="669235"/>
                  <a:pt x="417444" y="67586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Freeform: Shape 91">
            <a:extLst>
              <a:ext uri="{FF2B5EF4-FFF2-40B4-BE49-F238E27FC236}">
                <a16:creationId xmlns:a16="http://schemas.microsoft.com/office/drawing/2014/main" id="{CF6A7418-92FD-411B-A1BC-26CEB0A7C987}"/>
              </a:ext>
            </a:extLst>
          </p:cNvPr>
          <p:cNvSpPr/>
          <p:nvPr/>
        </p:nvSpPr>
        <p:spPr>
          <a:xfrm>
            <a:off x="5307496" y="1093304"/>
            <a:ext cx="258417" cy="79519"/>
          </a:xfrm>
          <a:custGeom>
            <a:avLst/>
            <a:gdLst>
              <a:gd name="connsiteX0" fmla="*/ 258417 w 258417"/>
              <a:gd name="connsiteY0" fmla="*/ 0 h 79519"/>
              <a:gd name="connsiteX1" fmla="*/ 159026 w 258417"/>
              <a:gd name="connsiteY1" fmla="*/ 59635 h 79519"/>
              <a:gd name="connsiteX2" fmla="*/ 0 w 258417"/>
              <a:gd name="connsiteY2" fmla="*/ 79513 h 7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8417" h="79519">
                <a:moveTo>
                  <a:pt x="258417" y="0"/>
                </a:moveTo>
                <a:cubicBezTo>
                  <a:pt x="225287" y="19878"/>
                  <a:pt x="195680" y="47417"/>
                  <a:pt x="159026" y="59635"/>
                </a:cubicBezTo>
                <a:cubicBezTo>
                  <a:pt x="96581" y="80450"/>
                  <a:pt x="54957" y="79513"/>
                  <a:pt x="0" y="7951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Freeform: Shape 92">
            <a:extLst>
              <a:ext uri="{FF2B5EF4-FFF2-40B4-BE49-F238E27FC236}">
                <a16:creationId xmlns:a16="http://schemas.microsoft.com/office/drawing/2014/main" id="{D930994C-56BF-42DB-B4E3-C8972369160A}"/>
              </a:ext>
            </a:extLst>
          </p:cNvPr>
          <p:cNvSpPr/>
          <p:nvPr/>
        </p:nvSpPr>
        <p:spPr>
          <a:xfrm>
            <a:off x="3796748" y="1272209"/>
            <a:ext cx="337930" cy="19897"/>
          </a:xfrm>
          <a:custGeom>
            <a:avLst/>
            <a:gdLst>
              <a:gd name="connsiteX0" fmla="*/ 337930 w 337930"/>
              <a:gd name="connsiteY0" fmla="*/ 0 h 19897"/>
              <a:gd name="connsiteX1" fmla="*/ 0 w 337930"/>
              <a:gd name="connsiteY1" fmla="*/ 19878 h 19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37930" h="19897">
                <a:moveTo>
                  <a:pt x="337930" y="0"/>
                </a:moveTo>
                <a:cubicBezTo>
                  <a:pt x="39807" y="21294"/>
                  <a:pt x="152636" y="19878"/>
                  <a:pt x="0" y="1987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5313CDD5-3F64-4CBB-AB3E-7D25C4F2AE83}"/>
              </a:ext>
            </a:extLst>
          </p:cNvPr>
          <p:cNvSpPr/>
          <p:nvPr/>
        </p:nvSpPr>
        <p:spPr>
          <a:xfrm>
            <a:off x="2782957" y="1350369"/>
            <a:ext cx="238539" cy="21231"/>
          </a:xfrm>
          <a:custGeom>
            <a:avLst/>
            <a:gdLst>
              <a:gd name="connsiteX0" fmla="*/ 238539 w 238539"/>
              <a:gd name="connsiteY0" fmla="*/ 21231 h 21231"/>
              <a:gd name="connsiteX1" fmla="*/ 0 w 238539"/>
              <a:gd name="connsiteY1" fmla="*/ 1353 h 21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8539" h="21231">
                <a:moveTo>
                  <a:pt x="238539" y="21231"/>
                </a:moveTo>
                <a:cubicBezTo>
                  <a:pt x="93665" y="-7743"/>
                  <a:pt x="172934" y="1353"/>
                  <a:pt x="0" y="135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Freeform: Shape 94">
            <a:extLst>
              <a:ext uri="{FF2B5EF4-FFF2-40B4-BE49-F238E27FC236}">
                <a16:creationId xmlns:a16="http://schemas.microsoft.com/office/drawing/2014/main" id="{D1046382-A45D-4B88-8858-670649B38670}"/>
              </a:ext>
            </a:extLst>
          </p:cNvPr>
          <p:cNvSpPr/>
          <p:nvPr/>
        </p:nvSpPr>
        <p:spPr>
          <a:xfrm>
            <a:off x="1172817" y="1445492"/>
            <a:ext cx="357809" cy="65256"/>
          </a:xfrm>
          <a:custGeom>
            <a:avLst/>
            <a:gdLst>
              <a:gd name="connsiteX0" fmla="*/ 357809 w 357809"/>
              <a:gd name="connsiteY0" fmla="*/ 5621 h 65256"/>
              <a:gd name="connsiteX1" fmla="*/ 0 w 357809"/>
              <a:gd name="connsiteY1" fmla="*/ 65256 h 65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57809" h="65256">
                <a:moveTo>
                  <a:pt x="357809" y="5621"/>
                </a:moveTo>
                <a:cubicBezTo>
                  <a:pt x="21052" y="26668"/>
                  <a:pt x="114869" y="-49613"/>
                  <a:pt x="0" y="6525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B70F0CD1-0225-49EC-8EEC-8D4B0EF9BD0D}"/>
              </a:ext>
            </a:extLst>
          </p:cNvPr>
          <p:cNvSpPr/>
          <p:nvPr/>
        </p:nvSpPr>
        <p:spPr>
          <a:xfrm>
            <a:off x="59635" y="1610139"/>
            <a:ext cx="119269" cy="715618"/>
          </a:xfrm>
          <a:custGeom>
            <a:avLst/>
            <a:gdLst>
              <a:gd name="connsiteX0" fmla="*/ 119269 w 119269"/>
              <a:gd name="connsiteY0" fmla="*/ 0 h 715618"/>
              <a:gd name="connsiteX1" fmla="*/ 79513 w 119269"/>
              <a:gd name="connsiteY1" fmla="*/ 159026 h 715618"/>
              <a:gd name="connsiteX2" fmla="*/ 0 w 119269"/>
              <a:gd name="connsiteY2" fmla="*/ 278296 h 715618"/>
              <a:gd name="connsiteX3" fmla="*/ 19878 w 119269"/>
              <a:gd name="connsiteY3" fmla="*/ 536713 h 715618"/>
              <a:gd name="connsiteX4" fmla="*/ 39756 w 119269"/>
              <a:gd name="connsiteY4" fmla="*/ 715618 h 715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269" h="715618">
                <a:moveTo>
                  <a:pt x="119269" y="0"/>
                </a:moveTo>
                <a:cubicBezTo>
                  <a:pt x="113762" y="27536"/>
                  <a:pt x="98614" y="124644"/>
                  <a:pt x="79513" y="159026"/>
                </a:cubicBezTo>
                <a:cubicBezTo>
                  <a:pt x="56308" y="200795"/>
                  <a:pt x="0" y="278296"/>
                  <a:pt x="0" y="278296"/>
                </a:cubicBezTo>
                <a:cubicBezTo>
                  <a:pt x="6626" y="364435"/>
                  <a:pt x="12056" y="450674"/>
                  <a:pt x="19878" y="536713"/>
                </a:cubicBezTo>
                <a:cubicBezTo>
                  <a:pt x="25310" y="596469"/>
                  <a:pt x="39756" y="715618"/>
                  <a:pt x="39756" y="71561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Freeform: Shape 96">
            <a:extLst>
              <a:ext uri="{FF2B5EF4-FFF2-40B4-BE49-F238E27FC236}">
                <a16:creationId xmlns:a16="http://schemas.microsoft.com/office/drawing/2014/main" id="{E60E3F43-2844-4C98-96BD-F60FCFD18487}"/>
              </a:ext>
            </a:extLst>
          </p:cNvPr>
          <p:cNvSpPr/>
          <p:nvPr/>
        </p:nvSpPr>
        <p:spPr>
          <a:xfrm>
            <a:off x="1391478" y="2286000"/>
            <a:ext cx="139148" cy="42640"/>
          </a:xfrm>
          <a:custGeom>
            <a:avLst/>
            <a:gdLst>
              <a:gd name="connsiteX0" fmla="*/ 0 w 139148"/>
              <a:gd name="connsiteY0" fmla="*/ 19878 h 42640"/>
              <a:gd name="connsiteX1" fmla="*/ 139148 w 139148"/>
              <a:gd name="connsiteY1" fmla="*/ 0 h 4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9148" h="42640">
                <a:moveTo>
                  <a:pt x="0" y="19878"/>
                </a:moveTo>
                <a:cubicBezTo>
                  <a:pt x="117769" y="43433"/>
                  <a:pt x="75501" y="63648"/>
                  <a:pt x="139148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Freeform: Shape 97">
            <a:extLst>
              <a:ext uri="{FF2B5EF4-FFF2-40B4-BE49-F238E27FC236}">
                <a16:creationId xmlns:a16="http://schemas.microsoft.com/office/drawing/2014/main" id="{15A80569-1560-424A-8B8F-5D1E19D832F0}"/>
              </a:ext>
            </a:extLst>
          </p:cNvPr>
          <p:cNvSpPr/>
          <p:nvPr/>
        </p:nvSpPr>
        <p:spPr>
          <a:xfrm>
            <a:off x="2782957" y="2087217"/>
            <a:ext cx="139147" cy="119270"/>
          </a:xfrm>
          <a:custGeom>
            <a:avLst/>
            <a:gdLst>
              <a:gd name="connsiteX0" fmla="*/ 0 w 139147"/>
              <a:gd name="connsiteY0" fmla="*/ 119270 h 119270"/>
              <a:gd name="connsiteX1" fmla="*/ 139147 w 139147"/>
              <a:gd name="connsiteY1" fmla="*/ 0 h 119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9147" h="119270">
                <a:moveTo>
                  <a:pt x="0" y="119270"/>
                </a:moveTo>
                <a:cubicBezTo>
                  <a:pt x="114026" y="28049"/>
                  <a:pt x="69391" y="69758"/>
                  <a:pt x="139147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FC2D544B-59F7-4E21-BCB4-572F52BC4152}"/>
              </a:ext>
            </a:extLst>
          </p:cNvPr>
          <p:cNvSpPr/>
          <p:nvPr/>
        </p:nvSpPr>
        <p:spPr>
          <a:xfrm>
            <a:off x="4234070" y="2007704"/>
            <a:ext cx="178904" cy="0"/>
          </a:xfrm>
          <a:custGeom>
            <a:avLst/>
            <a:gdLst>
              <a:gd name="connsiteX0" fmla="*/ 0 w 178904"/>
              <a:gd name="connsiteY0" fmla="*/ 0 h 0"/>
              <a:gd name="connsiteX1" fmla="*/ 178904 w 1789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8904">
                <a:moveTo>
                  <a:pt x="0" y="0"/>
                </a:moveTo>
                <a:lnTo>
                  <a:pt x="178904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Freeform: Shape 99">
            <a:extLst>
              <a:ext uri="{FF2B5EF4-FFF2-40B4-BE49-F238E27FC236}">
                <a16:creationId xmlns:a16="http://schemas.microsoft.com/office/drawing/2014/main" id="{5573E55A-4B5D-4A68-B430-DB62D948B931}"/>
              </a:ext>
            </a:extLst>
          </p:cNvPr>
          <p:cNvSpPr/>
          <p:nvPr/>
        </p:nvSpPr>
        <p:spPr>
          <a:xfrm>
            <a:off x="5724939" y="1927036"/>
            <a:ext cx="198783" cy="60790"/>
          </a:xfrm>
          <a:custGeom>
            <a:avLst/>
            <a:gdLst>
              <a:gd name="connsiteX0" fmla="*/ 0 w 198783"/>
              <a:gd name="connsiteY0" fmla="*/ 60790 h 60790"/>
              <a:gd name="connsiteX1" fmla="*/ 159026 w 198783"/>
              <a:gd name="connsiteY1" fmla="*/ 1155 h 60790"/>
              <a:gd name="connsiteX2" fmla="*/ 198783 w 198783"/>
              <a:gd name="connsiteY2" fmla="*/ 1155 h 60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3" h="60790">
                <a:moveTo>
                  <a:pt x="0" y="60790"/>
                </a:moveTo>
                <a:cubicBezTo>
                  <a:pt x="12704" y="55709"/>
                  <a:pt x="127869" y="7386"/>
                  <a:pt x="159026" y="1155"/>
                </a:cubicBezTo>
                <a:cubicBezTo>
                  <a:pt x="172021" y="-1444"/>
                  <a:pt x="185531" y="1155"/>
                  <a:pt x="198783" y="115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Freeform: Shape 101">
            <a:extLst>
              <a:ext uri="{FF2B5EF4-FFF2-40B4-BE49-F238E27FC236}">
                <a16:creationId xmlns:a16="http://schemas.microsoft.com/office/drawing/2014/main" id="{2B074C32-92F0-4BE8-8E08-118E018CB3C6}"/>
              </a:ext>
            </a:extLst>
          </p:cNvPr>
          <p:cNvSpPr/>
          <p:nvPr/>
        </p:nvSpPr>
        <p:spPr>
          <a:xfrm>
            <a:off x="6738730" y="1888435"/>
            <a:ext cx="79513" cy="576469"/>
          </a:xfrm>
          <a:custGeom>
            <a:avLst/>
            <a:gdLst>
              <a:gd name="connsiteX0" fmla="*/ 0 w 79513"/>
              <a:gd name="connsiteY0" fmla="*/ 0 h 576469"/>
              <a:gd name="connsiteX1" fmla="*/ 19879 w 79513"/>
              <a:gd name="connsiteY1" fmla="*/ 119269 h 576469"/>
              <a:gd name="connsiteX2" fmla="*/ 39757 w 79513"/>
              <a:gd name="connsiteY2" fmla="*/ 178904 h 576469"/>
              <a:gd name="connsiteX3" fmla="*/ 79513 w 79513"/>
              <a:gd name="connsiteY3" fmla="*/ 337930 h 576469"/>
              <a:gd name="connsiteX4" fmla="*/ 59635 w 79513"/>
              <a:gd name="connsiteY4" fmla="*/ 437322 h 576469"/>
              <a:gd name="connsiteX5" fmla="*/ 39757 w 79513"/>
              <a:gd name="connsiteY5" fmla="*/ 576469 h 576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13" h="576469">
                <a:moveTo>
                  <a:pt x="0" y="0"/>
                </a:moveTo>
                <a:cubicBezTo>
                  <a:pt x="6626" y="39756"/>
                  <a:pt x="11136" y="79924"/>
                  <a:pt x="19879" y="119269"/>
                </a:cubicBezTo>
                <a:cubicBezTo>
                  <a:pt x="24425" y="139724"/>
                  <a:pt x="34675" y="158576"/>
                  <a:pt x="39757" y="178904"/>
                </a:cubicBezTo>
                <a:lnTo>
                  <a:pt x="79513" y="337930"/>
                </a:lnTo>
                <a:cubicBezTo>
                  <a:pt x="72887" y="371061"/>
                  <a:pt x="65189" y="403995"/>
                  <a:pt x="59635" y="437322"/>
                </a:cubicBezTo>
                <a:cubicBezTo>
                  <a:pt x="51932" y="483538"/>
                  <a:pt x="39757" y="576469"/>
                  <a:pt x="39757" y="57646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Freeform: Shape 102">
            <a:extLst>
              <a:ext uri="{FF2B5EF4-FFF2-40B4-BE49-F238E27FC236}">
                <a16:creationId xmlns:a16="http://schemas.microsoft.com/office/drawing/2014/main" id="{F8377595-CC08-4A8D-BBF9-60C186B0AE62}"/>
              </a:ext>
            </a:extLst>
          </p:cNvPr>
          <p:cNvSpPr/>
          <p:nvPr/>
        </p:nvSpPr>
        <p:spPr>
          <a:xfrm>
            <a:off x="5426765" y="2643809"/>
            <a:ext cx="178905" cy="79628"/>
          </a:xfrm>
          <a:custGeom>
            <a:avLst/>
            <a:gdLst>
              <a:gd name="connsiteX0" fmla="*/ 178905 w 178905"/>
              <a:gd name="connsiteY0" fmla="*/ 0 h 79628"/>
              <a:gd name="connsiteX1" fmla="*/ 59635 w 178905"/>
              <a:gd name="connsiteY1" fmla="*/ 19878 h 79628"/>
              <a:gd name="connsiteX2" fmla="*/ 0 w 178905"/>
              <a:gd name="connsiteY2" fmla="*/ 79513 h 79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8905" h="79628">
                <a:moveTo>
                  <a:pt x="178905" y="0"/>
                </a:moveTo>
                <a:cubicBezTo>
                  <a:pt x="139148" y="6626"/>
                  <a:pt x="95685" y="1853"/>
                  <a:pt x="59635" y="19878"/>
                </a:cubicBezTo>
                <a:cubicBezTo>
                  <a:pt x="-70662" y="85026"/>
                  <a:pt x="67860" y="79513"/>
                  <a:pt x="0" y="7951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00F742EA-6ECB-4CF1-828D-0DCF9428A140}"/>
              </a:ext>
            </a:extLst>
          </p:cNvPr>
          <p:cNvSpPr/>
          <p:nvPr/>
        </p:nvSpPr>
        <p:spPr>
          <a:xfrm>
            <a:off x="4075043" y="2882348"/>
            <a:ext cx="198783" cy="0"/>
          </a:xfrm>
          <a:custGeom>
            <a:avLst/>
            <a:gdLst>
              <a:gd name="connsiteX0" fmla="*/ 198783 w 198783"/>
              <a:gd name="connsiteY0" fmla="*/ 0 h 0"/>
              <a:gd name="connsiteX1" fmla="*/ 0 w 198783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8783">
                <a:moveTo>
                  <a:pt x="198783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Freeform: Shape 104">
            <a:extLst>
              <a:ext uri="{FF2B5EF4-FFF2-40B4-BE49-F238E27FC236}">
                <a16:creationId xmlns:a16="http://schemas.microsoft.com/office/drawing/2014/main" id="{58020EE9-0FF8-4AD5-A808-F01846095BE5}"/>
              </a:ext>
            </a:extLst>
          </p:cNvPr>
          <p:cNvSpPr/>
          <p:nvPr/>
        </p:nvSpPr>
        <p:spPr>
          <a:xfrm>
            <a:off x="2623930" y="2941983"/>
            <a:ext cx="178905" cy="99391"/>
          </a:xfrm>
          <a:custGeom>
            <a:avLst/>
            <a:gdLst>
              <a:gd name="connsiteX0" fmla="*/ 178905 w 178905"/>
              <a:gd name="connsiteY0" fmla="*/ 0 h 99391"/>
              <a:gd name="connsiteX1" fmla="*/ 79513 w 178905"/>
              <a:gd name="connsiteY1" fmla="*/ 19878 h 99391"/>
              <a:gd name="connsiteX2" fmla="*/ 19879 w 178905"/>
              <a:gd name="connsiteY2" fmla="*/ 79513 h 99391"/>
              <a:gd name="connsiteX3" fmla="*/ 0 w 178905"/>
              <a:gd name="connsiteY3" fmla="*/ 99391 h 99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05" h="99391">
                <a:moveTo>
                  <a:pt x="178905" y="0"/>
                </a:moveTo>
                <a:cubicBezTo>
                  <a:pt x="145774" y="6626"/>
                  <a:pt x="109733" y="4768"/>
                  <a:pt x="79513" y="19878"/>
                </a:cubicBezTo>
                <a:cubicBezTo>
                  <a:pt x="54369" y="32450"/>
                  <a:pt x="39757" y="59635"/>
                  <a:pt x="19879" y="79513"/>
                </a:cubicBezTo>
                <a:lnTo>
                  <a:pt x="0" y="99391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Freeform: Shape 106">
            <a:extLst>
              <a:ext uri="{FF2B5EF4-FFF2-40B4-BE49-F238E27FC236}">
                <a16:creationId xmlns:a16="http://schemas.microsoft.com/office/drawing/2014/main" id="{A7736907-D58E-4510-A129-589C460968BD}"/>
              </a:ext>
            </a:extLst>
          </p:cNvPr>
          <p:cNvSpPr/>
          <p:nvPr/>
        </p:nvSpPr>
        <p:spPr>
          <a:xfrm>
            <a:off x="59635" y="3279913"/>
            <a:ext cx="178904" cy="795130"/>
          </a:xfrm>
          <a:custGeom>
            <a:avLst/>
            <a:gdLst>
              <a:gd name="connsiteX0" fmla="*/ 139148 w 178904"/>
              <a:gd name="connsiteY0" fmla="*/ 0 h 795130"/>
              <a:gd name="connsiteX1" fmla="*/ 79513 w 178904"/>
              <a:gd name="connsiteY1" fmla="*/ 99391 h 795130"/>
              <a:gd name="connsiteX2" fmla="*/ 39756 w 178904"/>
              <a:gd name="connsiteY2" fmla="*/ 298174 h 795130"/>
              <a:gd name="connsiteX3" fmla="*/ 0 w 178904"/>
              <a:gd name="connsiteY3" fmla="*/ 536713 h 795130"/>
              <a:gd name="connsiteX4" fmla="*/ 59635 w 178904"/>
              <a:gd name="connsiteY4" fmla="*/ 735496 h 795130"/>
              <a:gd name="connsiteX5" fmla="*/ 119269 w 178904"/>
              <a:gd name="connsiteY5" fmla="*/ 775252 h 795130"/>
              <a:gd name="connsiteX6" fmla="*/ 178904 w 178904"/>
              <a:gd name="connsiteY6" fmla="*/ 795130 h 795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904" h="795130">
                <a:moveTo>
                  <a:pt x="139148" y="0"/>
                </a:moveTo>
                <a:cubicBezTo>
                  <a:pt x="119270" y="33130"/>
                  <a:pt x="91731" y="62737"/>
                  <a:pt x="79513" y="99391"/>
                </a:cubicBezTo>
                <a:cubicBezTo>
                  <a:pt x="58144" y="163497"/>
                  <a:pt x="56145" y="232618"/>
                  <a:pt x="39756" y="298174"/>
                </a:cubicBezTo>
                <a:cubicBezTo>
                  <a:pt x="6922" y="429513"/>
                  <a:pt x="23267" y="350578"/>
                  <a:pt x="0" y="536713"/>
                </a:cubicBezTo>
                <a:cubicBezTo>
                  <a:pt x="12512" y="624299"/>
                  <a:pt x="-633" y="675228"/>
                  <a:pt x="59635" y="735496"/>
                </a:cubicBezTo>
                <a:cubicBezTo>
                  <a:pt x="76528" y="752389"/>
                  <a:pt x="97901" y="764568"/>
                  <a:pt x="119269" y="775252"/>
                </a:cubicBezTo>
                <a:cubicBezTo>
                  <a:pt x="138010" y="784623"/>
                  <a:pt x="178904" y="795130"/>
                  <a:pt x="178904" y="79513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296B8466-54E6-4BDC-AD13-E7C882515DE7}"/>
              </a:ext>
            </a:extLst>
          </p:cNvPr>
          <p:cNvSpPr/>
          <p:nvPr/>
        </p:nvSpPr>
        <p:spPr>
          <a:xfrm>
            <a:off x="1113183" y="3120887"/>
            <a:ext cx="318052" cy="19878"/>
          </a:xfrm>
          <a:custGeom>
            <a:avLst/>
            <a:gdLst>
              <a:gd name="connsiteX0" fmla="*/ 318052 w 318052"/>
              <a:gd name="connsiteY0" fmla="*/ 0 h 19878"/>
              <a:gd name="connsiteX1" fmla="*/ 0 w 318052"/>
              <a:gd name="connsiteY1" fmla="*/ 19878 h 19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8052" h="19878">
                <a:moveTo>
                  <a:pt x="318052" y="0"/>
                </a:moveTo>
                <a:cubicBezTo>
                  <a:pt x="13267" y="20319"/>
                  <a:pt x="119490" y="19878"/>
                  <a:pt x="0" y="1987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Freeform: Shape 108">
            <a:extLst>
              <a:ext uri="{FF2B5EF4-FFF2-40B4-BE49-F238E27FC236}">
                <a16:creationId xmlns:a16="http://schemas.microsoft.com/office/drawing/2014/main" id="{ABD9D9DF-85FF-47ED-9D05-4CFD5978E5F3}"/>
              </a:ext>
            </a:extLst>
          </p:cNvPr>
          <p:cNvSpPr/>
          <p:nvPr/>
        </p:nvSpPr>
        <p:spPr>
          <a:xfrm>
            <a:off x="1013791" y="4134678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reeform: Shape 109">
            <a:extLst>
              <a:ext uri="{FF2B5EF4-FFF2-40B4-BE49-F238E27FC236}">
                <a16:creationId xmlns:a16="http://schemas.microsoft.com/office/drawing/2014/main" id="{087AEFBF-AD90-487F-8D0B-C00FF30D740D}"/>
              </a:ext>
            </a:extLst>
          </p:cNvPr>
          <p:cNvSpPr/>
          <p:nvPr/>
        </p:nvSpPr>
        <p:spPr>
          <a:xfrm>
            <a:off x="993913" y="4154557"/>
            <a:ext cx="139148" cy="79513"/>
          </a:xfrm>
          <a:custGeom>
            <a:avLst/>
            <a:gdLst>
              <a:gd name="connsiteX0" fmla="*/ 0 w 139148"/>
              <a:gd name="connsiteY0" fmla="*/ 0 h 79513"/>
              <a:gd name="connsiteX1" fmla="*/ 139148 w 139148"/>
              <a:gd name="connsiteY1" fmla="*/ 79513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9148" h="79513">
                <a:moveTo>
                  <a:pt x="0" y="0"/>
                </a:moveTo>
                <a:cubicBezTo>
                  <a:pt x="112096" y="67257"/>
                  <a:pt x="64834" y="42355"/>
                  <a:pt x="139148" y="7951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reeform: Shape 110">
            <a:extLst>
              <a:ext uri="{FF2B5EF4-FFF2-40B4-BE49-F238E27FC236}">
                <a16:creationId xmlns:a16="http://schemas.microsoft.com/office/drawing/2014/main" id="{C0DC88D9-976C-4997-BF64-F78F08F9ED94}"/>
              </a:ext>
            </a:extLst>
          </p:cNvPr>
          <p:cNvSpPr/>
          <p:nvPr/>
        </p:nvSpPr>
        <p:spPr>
          <a:xfrm>
            <a:off x="2246243" y="4253948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reeform: Shape 112">
            <a:extLst>
              <a:ext uri="{FF2B5EF4-FFF2-40B4-BE49-F238E27FC236}">
                <a16:creationId xmlns:a16="http://schemas.microsoft.com/office/drawing/2014/main" id="{554711AE-E703-4E3D-A1DD-C9D7E6EAB0B0}"/>
              </a:ext>
            </a:extLst>
          </p:cNvPr>
          <p:cNvSpPr/>
          <p:nvPr/>
        </p:nvSpPr>
        <p:spPr>
          <a:xfrm>
            <a:off x="2087217" y="4055165"/>
            <a:ext cx="39757" cy="119270"/>
          </a:xfrm>
          <a:custGeom>
            <a:avLst/>
            <a:gdLst>
              <a:gd name="connsiteX0" fmla="*/ 39757 w 39757"/>
              <a:gd name="connsiteY0" fmla="*/ 119270 h 119270"/>
              <a:gd name="connsiteX1" fmla="*/ 0 w 39757"/>
              <a:gd name="connsiteY1" fmla="*/ 0 h 119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9757" h="119270">
                <a:moveTo>
                  <a:pt x="39757" y="119270"/>
                </a:moveTo>
                <a:cubicBezTo>
                  <a:pt x="18041" y="10689"/>
                  <a:pt x="43770" y="43768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reeform: Shape 113">
            <a:extLst>
              <a:ext uri="{FF2B5EF4-FFF2-40B4-BE49-F238E27FC236}">
                <a16:creationId xmlns:a16="http://schemas.microsoft.com/office/drawing/2014/main" id="{E2329F25-82B1-44B8-BDF7-BC7442363976}"/>
              </a:ext>
            </a:extLst>
          </p:cNvPr>
          <p:cNvSpPr/>
          <p:nvPr/>
        </p:nvSpPr>
        <p:spPr>
          <a:xfrm>
            <a:off x="3339548" y="3896139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39626031-5C39-4D2A-8BD8-A3230740D0C1}"/>
              </a:ext>
            </a:extLst>
          </p:cNvPr>
          <p:cNvSpPr/>
          <p:nvPr/>
        </p:nvSpPr>
        <p:spPr>
          <a:xfrm>
            <a:off x="4174435" y="3617843"/>
            <a:ext cx="99391" cy="318053"/>
          </a:xfrm>
          <a:custGeom>
            <a:avLst/>
            <a:gdLst>
              <a:gd name="connsiteX0" fmla="*/ 0 w 99391"/>
              <a:gd name="connsiteY0" fmla="*/ 318053 h 318053"/>
              <a:gd name="connsiteX1" fmla="*/ 39756 w 99391"/>
              <a:gd name="connsiteY1" fmla="*/ 119270 h 318053"/>
              <a:gd name="connsiteX2" fmla="*/ 79513 w 99391"/>
              <a:gd name="connsiteY2" fmla="*/ 0 h 318053"/>
              <a:gd name="connsiteX3" fmla="*/ 99391 w 99391"/>
              <a:gd name="connsiteY3" fmla="*/ 0 h 318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391" h="318053">
                <a:moveTo>
                  <a:pt x="0" y="318053"/>
                </a:moveTo>
                <a:cubicBezTo>
                  <a:pt x="13252" y="251792"/>
                  <a:pt x="23367" y="184826"/>
                  <a:pt x="39756" y="119270"/>
                </a:cubicBezTo>
                <a:cubicBezTo>
                  <a:pt x="49920" y="78614"/>
                  <a:pt x="37606" y="0"/>
                  <a:pt x="79513" y="0"/>
                </a:cubicBezTo>
                <a:lnTo>
                  <a:pt x="99391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Freeform: Shape 115">
            <a:extLst>
              <a:ext uri="{FF2B5EF4-FFF2-40B4-BE49-F238E27FC236}">
                <a16:creationId xmlns:a16="http://schemas.microsoft.com/office/drawing/2014/main" id="{DCC03FE3-087B-4F2C-9CB6-999C130D115E}"/>
              </a:ext>
            </a:extLst>
          </p:cNvPr>
          <p:cNvSpPr/>
          <p:nvPr/>
        </p:nvSpPr>
        <p:spPr>
          <a:xfrm>
            <a:off x="5068957" y="3538330"/>
            <a:ext cx="238539" cy="20295"/>
          </a:xfrm>
          <a:custGeom>
            <a:avLst/>
            <a:gdLst>
              <a:gd name="connsiteX0" fmla="*/ 0 w 238539"/>
              <a:gd name="connsiteY0" fmla="*/ 19879 h 20295"/>
              <a:gd name="connsiteX1" fmla="*/ 99391 w 238539"/>
              <a:gd name="connsiteY1" fmla="*/ 0 h 20295"/>
              <a:gd name="connsiteX2" fmla="*/ 218660 w 238539"/>
              <a:gd name="connsiteY2" fmla="*/ 19879 h 20295"/>
              <a:gd name="connsiteX3" fmla="*/ 238539 w 238539"/>
              <a:gd name="connsiteY3" fmla="*/ 19879 h 2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539" h="20295">
                <a:moveTo>
                  <a:pt x="0" y="19879"/>
                </a:moveTo>
                <a:cubicBezTo>
                  <a:pt x="33130" y="13253"/>
                  <a:pt x="65605" y="0"/>
                  <a:pt x="99391" y="0"/>
                </a:cubicBezTo>
                <a:cubicBezTo>
                  <a:pt x="139696" y="0"/>
                  <a:pt x="178760" y="14179"/>
                  <a:pt x="218660" y="19879"/>
                </a:cubicBezTo>
                <a:cubicBezTo>
                  <a:pt x="225220" y="20816"/>
                  <a:pt x="231913" y="19879"/>
                  <a:pt x="238539" y="1987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Freeform: Shape 116">
            <a:extLst>
              <a:ext uri="{FF2B5EF4-FFF2-40B4-BE49-F238E27FC236}">
                <a16:creationId xmlns:a16="http://schemas.microsoft.com/office/drawing/2014/main" id="{4B159866-FBCE-4331-92C6-5B95585CDEBC}"/>
              </a:ext>
            </a:extLst>
          </p:cNvPr>
          <p:cNvSpPr/>
          <p:nvPr/>
        </p:nvSpPr>
        <p:spPr>
          <a:xfrm>
            <a:off x="6599583" y="3597965"/>
            <a:ext cx="218660" cy="834887"/>
          </a:xfrm>
          <a:custGeom>
            <a:avLst/>
            <a:gdLst>
              <a:gd name="connsiteX0" fmla="*/ 0 w 218660"/>
              <a:gd name="connsiteY0" fmla="*/ 0 h 834887"/>
              <a:gd name="connsiteX1" fmla="*/ 99391 w 218660"/>
              <a:gd name="connsiteY1" fmla="*/ 59635 h 834887"/>
              <a:gd name="connsiteX2" fmla="*/ 178904 w 218660"/>
              <a:gd name="connsiteY2" fmla="*/ 178905 h 834887"/>
              <a:gd name="connsiteX3" fmla="*/ 198782 w 218660"/>
              <a:gd name="connsiteY3" fmla="*/ 337931 h 834887"/>
              <a:gd name="connsiteX4" fmla="*/ 218660 w 218660"/>
              <a:gd name="connsiteY4" fmla="*/ 437322 h 834887"/>
              <a:gd name="connsiteX5" fmla="*/ 198782 w 218660"/>
              <a:gd name="connsiteY5" fmla="*/ 655983 h 834887"/>
              <a:gd name="connsiteX6" fmla="*/ 139147 w 218660"/>
              <a:gd name="connsiteY6" fmla="*/ 775252 h 834887"/>
              <a:gd name="connsiteX7" fmla="*/ 19878 w 218660"/>
              <a:gd name="connsiteY7" fmla="*/ 834887 h 83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8660" h="834887">
                <a:moveTo>
                  <a:pt x="0" y="0"/>
                </a:moveTo>
                <a:cubicBezTo>
                  <a:pt x="33130" y="19878"/>
                  <a:pt x="72071" y="32315"/>
                  <a:pt x="99391" y="59635"/>
                </a:cubicBezTo>
                <a:cubicBezTo>
                  <a:pt x="133178" y="93422"/>
                  <a:pt x="178904" y="178905"/>
                  <a:pt x="178904" y="178905"/>
                </a:cubicBezTo>
                <a:cubicBezTo>
                  <a:pt x="185530" y="231914"/>
                  <a:pt x="190659" y="285131"/>
                  <a:pt x="198782" y="337931"/>
                </a:cubicBezTo>
                <a:cubicBezTo>
                  <a:pt x="203919" y="371325"/>
                  <a:pt x="218660" y="403536"/>
                  <a:pt x="218660" y="437322"/>
                </a:cubicBezTo>
                <a:cubicBezTo>
                  <a:pt x="218660" y="510510"/>
                  <a:pt x="209132" y="583531"/>
                  <a:pt x="198782" y="655983"/>
                </a:cubicBezTo>
                <a:cubicBezTo>
                  <a:pt x="194604" y="685228"/>
                  <a:pt x="164013" y="758675"/>
                  <a:pt x="139147" y="775252"/>
                </a:cubicBezTo>
                <a:cubicBezTo>
                  <a:pt x="-80661" y="921790"/>
                  <a:pt x="162720" y="692045"/>
                  <a:pt x="19878" y="83488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Freeform: Shape 117">
            <a:extLst>
              <a:ext uri="{FF2B5EF4-FFF2-40B4-BE49-F238E27FC236}">
                <a16:creationId xmlns:a16="http://schemas.microsoft.com/office/drawing/2014/main" id="{451C57B6-F3DD-48BE-8AC7-CEDF6FC7FA46}"/>
              </a:ext>
            </a:extLst>
          </p:cNvPr>
          <p:cNvSpPr/>
          <p:nvPr/>
        </p:nvSpPr>
        <p:spPr>
          <a:xfrm>
            <a:off x="5287617" y="4432852"/>
            <a:ext cx="278296" cy="159026"/>
          </a:xfrm>
          <a:custGeom>
            <a:avLst/>
            <a:gdLst>
              <a:gd name="connsiteX0" fmla="*/ 278296 w 278296"/>
              <a:gd name="connsiteY0" fmla="*/ 159026 h 159026"/>
              <a:gd name="connsiteX1" fmla="*/ 119270 w 278296"/>
              <a:gd name="connsiteY1" fmla="*/ 39757 h 159026"/>
              <a:gd name="connsiteX2" fmla="*/ 0 w 278296"/>
              <a:gd name="connsiteY2" fmla="*/ 0 h 159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8296" h="159026">
                <a:moveTo>
                  <a:pt x="278296" y="159026"/>
                </a:moveTo>
                <a:cubicBezTo>
                  <a:pt x="265619" y="148884"/>
                  <a:pt x="154875" y="55581"/>
                  <a:pt x="119270" y="39757"/>
                </a:cubicBezTo>
                <a:cubicBezTo>
                  <a:pt x="80975" y="22737"/>
                  <a:pt x="0" y="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Freeform: Shape 118">
            <a:extLst>
              <a:ext uri="{FF2B5EF4-FFF2-40B4-BE49-F238E27FC236}">
                <a16:creationId xmlns:a16="http://schemas.microsoft.com/office/drawing/2014/main" id="{73A2B7EE-0F42-42A1-A48F-A65716C1A133}"/>
              </a:ext>
            </a:extLst>
          </p:cNvPr>
          <p:cNvSpPr/>
          <p:nvPr/>
        </p:nvSpPr>
        <p:spPr>
          <a:xfrm>
            <a:off x="3955774" y="4472609"/>
            <a:ext cx="337930" cy="359995"/>
          </a:xfrm>
          <a:custGeom>
            <a:avLst/>
            <a:gdLst>
              <a:gd name="connsiteX0" fmla="*/ 337930 w 337930"/>
              <a:gd name="connsiteY0" fmla="*/ 0 h 359995"/>
              <a:gd name="connsiteX1" fmla="*/ 258417 w 337930"/>
              <a:gd name="connsiteY1" fmla="*/ 159026 h 359995"/>
              <a:gd name="connsiteX2" fmla="*/ 198783 w 337930"/>
              <a:gd name="connsiteY2" fmla="*/ 198782 h 359995"/>
              <a:gd name="connsiteX3" fmla="*/ 99391 w 337930"/>
              <a:gd name="connsiteY3" fmla="*/ 318052 h 359995"/>
              <a:gd name="connsiteX4" fmla="*/ 39756 w 337930"/>
              <a:gd name="connsiteY4" fmla="*/ 357808 h 359995"/>
              <a:gd name="connsiteX5" fmla="*/ 0 w 337930"/>
              <a:gd name="connsiteY5" fmla="*/ 357808 h 359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7930" h="359995">
                <a:moveTo>
                  <a:pt x="337930" y="0"/>
                </a:moveTo>
                <a:cubicBezTo>
                  <a:pt x="318947" y="47457"/>
                  <a:pt x="298118" y="119325"/>
                  <a:pt x="258417" y="159026"/>
                </a:cubicBezTo>
                <a:cubicBezTo>
                  <a:pt x="241524" y="175919"/>
                  <a:pt x="218661" y="185530"/>
                  <a:pt x="198783" y="198782"/>
                </a:cubicBezTo>
                <a:cubicBezTo>
                  <a:pt x="159692" y="257418"/>
                  <a:pt x="156786" y="270223"/>
                  <a:pt x="99391" y="318052"/>
                </a:cubicBezTo>
                <a:cubicBezTo>
                  <a:pt x="81038" y="333346"/>
                  <a:pt x="61938" y="348935"/>
                  <a:pt x="39756" y="357808"/>
                </a:cubicBezTo>
                <a:cubicBezTo>
                  <a:pt x="27452" y="362730"/>
                  <a:pt x="13252" y="357808"/>
                  <a:pt x="0" y="35780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Freeform: Shape 119">
            <a:extLst>
              <a:ext uri="{FF2B5EF4-FFF2-40B4-BE49-F238E27FC236}">
                <a16:creationId xmlns:a16="http://schemas.microsoft.com/office/drawing/2014/main" id="{6D24AF22-7F80-4039-8781-533045C78C16}"/>
              </a:ext>
            </a:extLst>
          </p:cNvPr>
          <p:cNvSpPr/>
          <p:nvPr/>
        </p:nvSpPr>
        <p:spPr>
          <a:xfrm>
            <a:off x="2286000" y="4810539"/>
            <a:ext cx="417443" cy="79513"/>
          </a:xfrm>
          <a:custGeom>
            <a:avLst/>
            <a:gdLst>
              <a:gd name="connsiteX0" fmla="*/ 417443 w 417443"/>
              <a:gd name="connsiteY0" fmla="*/ 79513 h 79513"/>
              <a:gd name="connsiteX1" fmla="*/ 258417 w 417443"/>
              <a:gd name="connsiteY1" fmla="*/ 0 h 79513"/>
              <a:gd name="connsiteX2" fmla="*/ 99391 w 417443"/>
              <a:gd name="connsiteY2" fmla="*/ 19878 h 79513"/>
              <a:gd name="connsiteX3" fmla="*/ 0 w 417443"/>
              <a:gd name="connsiteY3" fmla="*/ 39757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7443" h="79513">
                <a:moveTo>
                  <a:pt x="417443" y="79513"/>
                </a:moveTo>
                <a:cubicBezTo>
                  <a:pt x="398719" y="68279"/>
                  <a:pt x="301213" y="0"/>
                  <a:pt x="258417" y="0"/>
                </a:cubicBezTo>
                <a:cubicBezTo>
                  <a:pt x="204996" y="0"/>
                  <a:pt x="152400" y="13252"/>
                  <a:pt x="99391" y="19878"/>
                </a:cubicBezTo>
                <a:cubicBezTo>
                  <a:pt x="27185" y="43948"/>
                  <a:pt x="60710" y="39757"/>
                  <a:pt x="0" y="3975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Freeform: Shape 120">
            <a:extLst>
              <a:ext uri="{FF2B5EF4-FFF2-40B4-BE49-F238E27FC236}">
                <a16:creationId xmlns:a16="http://schemas.microsoft.com/office/drawing/2014/main" id="{96378E48-44B7-4BE5-8A51-E789E9E0083E}"/>
              </a:ext>
            </a:extLst>
          </p:cNvPr>
          <p:cNvSpPr/>
          <p:nvPr/>
        </p:nvSpPr>
        <p:spPr>
          <a:xfrm>
            <a:off x="974035" y="4810539"/>
            <a:ext cx="596348" cy="159026"/>
          </a:xfrm>
          <a:custGeom>
            <a:avLst/>
            <a:gdLst>
              <a:gd name="connsiteX0" fmla="*/ 596348 w 596348"/>
              <a:gd name="connsiteY0" fmla="*/ 159026 h 159026"/>
              <a:gd name="connsiteX1" fmla="*/ 377687 w 596348"/>
              <a:gd name="connsiteY1" fmla="*/ 39757 h 159026"/>
              <a:gd name="connsiteX2" fmla="*/ 318052 w 596348"/>
              <a:gd name="connsiteY2" fmla="*/ 0 h 159026"/>
              <a:gd name="connsiteX3" fmla="*/ 0 w 596348"/>
              <a:gd name="connsiteY3" fmla="*/ 19878 h 159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6348" h="159026">
                <a:moveTo>
                  <a:pt x="596348" y="159026"/>
                </a:moveTo>
                <a:cubicBezTo>
                  <a:pt x="452593" y="101525"/>
                  <a:pt x="526645" y="139063"/>
                  <a:pt x="377687" y="39757"/>
                </a:cubicBezTo>
                <a:lnTo>
                  <a:pt x="318052" y="0"/>
                </a:lnTo>
                <a:cubicBezTo>
                  <a:pt x="26538" y="20822"/>
                  <a:pt x="132758" y="19878"/>
                  <a:pt x="0" y="1987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Freeform: Shape 121">
            <a:extLst>
              <a:ext uri="{FF2B5EF4-FFF2-40B4-BE49-F238E27FC236}">
                <a16:creationId xmlns:a16="http://schemas.microsoft.com/office/drawing/2014/main" id="{E7F7A96B-4234-49BD-B98D-38C70C7FEAFB}"/>
              </a:ext>
            </a:extLst>
          </p:cNvPr>
          <p:cNvSpPr/>
          <p:nvPr/>
        </p:nvSpPr>
        <p:spPr>
          <a:xfrm rot="460533">
            <a:off x="-4549" y="5009322"/>
            <a:ext cx="402116" cy="633733"/>
          </a:xfrm>
          <a:custGeom>
            <a:avLst/>
            <a:gdLst>
              <a:gd name="connsiteX0" fmla="*/ 0 w 437322"/>
              <a:gd name="connsiteY0" fmla="*/ 0 h 735496"/>
              <a:gd name="connsiteX1" fmla="*/ 19878 w 437322"/>
              <a:gd name="connsiteY1" fmla="*/ 218661 h 735496"/>
              <a:gd name="connsiteX2" fmla="*/ 59635 w 437322"/>
              <a:gd name="connsiteY2" fmla="*/ 357809 h 735496"/>
              <a:gd name="connsiteX3" fmla="*/ 99391 w 437322"/>
              <a:gd name="connsiteY3" fmla="*/ 536713 h 735496"/>
              <a:gd name="connsiteX4" fmla="*/ 139148 w 437322"/>
              <a:gd name="connsiteY4" fmla="*/ 655983 h 735496"/>
              <a:gd name="connsiteX5" fmla="*/ 198782 w 437322"/>
              <a:gd name="connsiteY5" fmla="*/ 695739 h 735496"/>
              <a:gd name="connsiteX6" fmla="*/ 318052 w 437322"/>
              <a:gd name="connsiteY6" fmla="*/ 735496 h 735496"/>
              <a:gd name="connsiteX7" fmla="*/ 437322 w 437322"/>
              <a:gd name="connsiteY7" fmla="*/ 715617 h 735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322" h="735496">
                <a:moveTo>
                  <a:pt x="0" y="0"/>
                </a:moveTo>
                <a:cubicBezTo>
                  <a:pt x="6626" y="72887"/>
                  <a:pt x="10205" y="146115"/>
                  <a:pt x="19878" y="218661"/>
                </a:cubicBezTo>
                <a:cubicBezTo>
                  <a:pt x="30503" y="298347"/>
                  <a:pt x="42111" y="287715"/>
                  <a:pt x="59635" y="357809"/>
                </a:cubicBezTo>
                <a:cubicBezTo>
                  <a:pt x="88009" y="471303"/>
                  <a:pt x="68781" y="434680"/>
                  <a:pt x="99391" y="536713"/>
                </a:cubicBezTo>
                <a:cubicBezTo>
                  <a:pt x="111433" y="576853"/>
                  <a:pt x="104279" y="632737"/>
                  <a:pt x="139148" y="655983"/>
                </a:cubicBezTo>
                <a:cubicBezTo>
                  <a:pt x="159026" y="669235"/>
                  <a:pt x="176951" y="686036"/>
                  <a:pt x="198782" y="695739"/>
                </a:cubicBezTo>
                <a:cubicBezTo>
                  <a:pt x="237077" y="712759"/>
                  <a:pt x="318052" y="735496"/>
                  <a:pt x="318052" y="735496"/>
                </a:cubicBezTo>
                <a:cubicBezTo>
                  <a:pt x="396545" y="709331"/>
                  <a:pt x="356733" y="715617"/>
                  <a:pt x="437322" y="71561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Freeform: Shape 122">
            <a:extLst>
              <a:ext uri="{FF2B5EF4-FFF2-40B4-BE49-F238E27FC236}">
                <a16:creationId xmlns:a16="http://schemas.microsoft.com/office/drawing/2014/main" id="{12F7FF41-B03F-440E-8020-0E7963C6C267}"/>
              </a:ext>
            </a:extLst>
          </p:cNvPr>
          <p:cNvSpPr/>
          <p:nvPr/>
        </p:nvSpPr>
        <p:spPr>
          <a:xfrm>
            <a:off x="1689652" y="5585791"/>
            <a:ext cx="457200" cy="159026"/>
          </a:xfrm>
          <a:custGeom>
            <a:avLst/>
            <a:gdLst>
              <a:gd name="connsiteX0" fmla="*/ 0 w 457200"/>
              <a:gd name="connsiteY0" fmla="*/ 0 h 159026"/>
              <a:gd name="connsiteX1" fmla="*/ 198783 w 457200"/>
              <a:gd name="connsiteY1" fmla="*/ 39757 h 159026"/>
              <a:gd name="connsiteX2" fmla="*/ 357809 w 457200"/>
              <a:gd name="connsiteY2" fmla="*/ 79513 h 159026"/>
              <a:gd name="connsiteX3" fmla="*/ 457200 w 457200"/>
              <a:gd name="connsiteY3" fmla="*/ 159026 h 159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" h="159026">
                <a:moveTo>
                  <a:pt x="0" y="0"/>
                </a:moveTo>
                <a:cubicBezTo>
                  <a:pt x="340919" y="48705"/>
                  <a:pt x="13740" y="-6503"/>
                  <a:pt x="198783" y="39757"/>
                </a:cubicBezTo>
                <a:lnTo>
                  <a:pt x="357809" y="79513"/>
                </a:lnTo>
                <a:cubicBezTo>
                  <a:pt x="433038" y="129666"/>
                  <a:pt x="400551" y="102377"/>
                  <a:pt x="457200" y="15902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Freeform: Shape 123">
            <a:extLst>
              <a:ext uri="{FF2B5EF4-FFF2-40B4-BE49-F238E27FC236}">
                <a16:creationId xmlns:a16="http://schemas.microsoft.com/office/drawing/2014/main" id="{550ADA2C-5940-4C4E-AAE1-972B00CDDFFE}"/>
              </a:ext>
            </a:extLst>
          </p:cNvPr>
          <p:cNvSpPr/>
          <p:nvPr/>
        </p:nvSpPr>
        <p:spPr>
          <a:xfrm>
            <a:off x="3180522" y="5705061"/>
            <a:ext cx="159026" cy="39756"/>
          </a:xfrm>
          <a:custGeom>
            <a:avLst/>
            <a:gdLst>
              <a:gd name="connsiteX0" fmla="*/ 0 w 159026"/>
              <a:gd name="connsiteY0" fmla="*/ 0 h 39756"/>
              <a:gd name="connsiteX1" fmla="*/ 99391 w 159026"/>
              <a:gd name="connsiteY1" fmla="*/ 19878 h 39756"/>
              <a:gd name="connsiteX2" fmla="*/ 159026 w 159026"/>
              <a:gd name="connsiteY2" fmla="*/ 39756 h 39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026" h="39756">
                <a:moveTo>
                  <a:pt x="0" y="0"/>
                </a:moveTo>
                <a:cubicBezTo>
                  <a:pt x="33130" y="6626"/>
                  <a:pt x="66613" y="11684"/>
                  <a:pt x="99391" y="19878"/>
                </a:cubicBezTo>
                <a:cubicBezTo>
                  <a:pt x="119719" y="24960"/>
                  <a:pt x="159026" y="39756"/>
                  <a:pt x="159026" y="3975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Freeform: Shape 124">
            <a:extLst>
              <a:ext uri="{FF2B5EF4-FFF2-40B4-BE49-F238E27FC236}">
                <a16:creationId xmlns:a16="http://schemas.microsoft.com/office/drawing/2014/main" id="{60FBD4B9-8A3E-4F9C-A4D4-B9B33BFBA7B4}"/>
              </a:ext>
            </a:extLst>
          </p:cNvPr>
          <p:cNvSpPr/>
          <p:nvPr/>
        </p:nvSpPr>
        <p:spPr>
          <a:xfrm>
            <a:off x="4353339" y="5327266"/>
            <a:ext cx="178904" cy="357917"/>
          </a:xfrm>
          <a:custGeom>
            <a:avLst/>
            <a:gdLst>
              <a:gd name="connsiteX0" fmla="*/ 178904 w 178904"/>
              <a:gd name="connsiteY0" fmla="*/ 357917 h 357917"/>
              <a:gd name="connsiteX1" fmla="*/ 59635 w 178904"/>
              <a:gd name="connsiteY1" fmla="*/ 198891 h 357917"/>
              <a:gd name="connsiteX2" fmla="*/ 0 w 178904"/>
              <a:gd name="connsiteY2" fmla="*/ 79621 h 357917"/>
              <a:gd name="connsiteX3" fmla="*/ 39757 w 178904"/>
              <a:gd name="connsiteY3" fmla="*/ 108 h 357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04" h="357917">
                <a:moveTo>
                  <a:pt x="178904" y="357917"/>
                </a:moveTo>
                <a:cubicBezTo>
                  <a:pt x="159402" y="333540"/>
                  <a:pt x="80731" y="241083"/>
                  <a:pt x="59635" y="198891"/>
                </a:cubicBezTo>
                <a:cubicBezTo>
                  <a:pt x="-22662" y="34295"/>
                  <a:pt x="113935" y="250522"/>
                  <a:pt x="0" y="79621"/>
                </a:cubicBezTo>
                <a:cubicBezTo>
                  <a:pt x="21485" y="-6320"/>
                  <a:pt x="-7442" y="108"/>
                  <a:pt x="39757" y="10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Freeform: Shape 125">
            <a:extLst>
              <a:ext uri="{FF2B5EF4-FFF2-40B4-BE49-F238E27FC236}">
                <a16:creationId xmlns:a16="http://schemas.microsoft.com/office/drawing/2014/main" id="{8092C719-E7E9-4204-953E-7C917504C121}"/>
              </a:ext>
            </a:extLst>
          </p:cNvPr>
          <p:cNvSpPr/>
          <p:nvPr/>
        </p:nvSpPr>
        <p:spPr>
          <a:xfrm>
            <a:off x="5705061" y="5287617"/>
            <a:ext cx="218661" cy="218661"/>
          </a:xfrm>
          <a:custGeom>
            <a:avLst/>
            <a:gdLst>
              <a:gd name="connsiteX0" fmla="*/ 0 w 218661"/>
              <a:gd name="connsiteY0" fmla="*/ 0 h 218661"/>
              <a:gd name="connsiteX1" fmla="*/ 79513 w 218661"/>
              <a:gd name="connsiteY1" fmla="*/ 99392 h 218661"/>
              <a:gd name="connsiteX2" fmla="*/ 218661 w 218661"/>
              <a:gd name="connsiteY2" fmla="*/ 218661 h 2186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661" h="218661">
                <a:moveTo>
                  <a:pt x="0" y="0"/>
                </a:moveTo>
                <a:cubicBezTo>
                  <a:pt x="26504" y="33131"/>
                  <a:pt x="47977" y="71009"/>
                  <a:pt x="79513" y="99392"/>
                </a:cubicBezTo>
                <a:cubicBezTo>
                  <a:pt x="239028" y="242956"/>
                  <a:pt x="168756" y="118856"/>
                  <a:pt x="218661" y="21866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Freeform: Shape 126">
            <a:extLst>
              <a:ext uri="{FF2B5EF4-FFF2-40B4-BE49-F238E27FC236}">
                <a16:creationId xmlns:a16="http://schemas.microsoft.com/office/drawing/2014/main" id="{E762E372-804C-4DD5-99FA-081237C42EE1}"/>
              </a:ext>
            </a:extLst>
          </p:cNvPr>
          <p:cNvSpPr/>
          <p:nvPr/>
        </p:nvSpPr>
        <p:spPr>
          <a:xfrm>
            <a:off x="6639339" y="5506278"/>
            <a:ext cx="159026" cy="715618"/>
          </a:xfrm>
          <a:custGeom>
            <a:avLst/>
            <a:gdLst>
              <a:gd name="connsiteX0" fmla="*/ 99391 w 159026"/>
              <a:gd name="connsiteY0" fmla="*/ 0 h 715618"/>
              <a:gd name="connsiteX1" fmla="*/ 119270 w 159026"/>
              <a:gd name="connsiteY1" fmla="*/ 159026 h 715618"/>
              <a:gd name="connsiteX2" fmla="*/ 139148 w 159026"/>
              <a:gd name="connsiteY2" fmla="*/ 218661 h 715618"/>
              <a:gd name="connsiteX3" fmla="*/ 159026 w 159026"/>
              <a:gd name="connsiteY3" fmla="*/ 318052 h 715618"/>
              <a:gd name="connsiteX4" fmla="*/ 99391 w 159026"/>
              <a:gd name="connsiteY4" fmla="*/ 596348 h 715618"/>
              <a:gd name="connsiteX5" fmla="*/ 39757 w 159026"/>
              <a:gd name="connsiteY5" fmla="*/ 655983 h 715618"/>
              <a:gd name="connsiteX6" fmla="*/ 0 w 159026"/>
              <a:gd name="connsiteY6" fmla="*/ 715618 h 715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9026" h="715618">
                <a:moveTo>
                  <a:pt x="99391" y="0"/>
                </a:moveTo>
                <a:cubicBezTo>
                  <a:pt x="106017" y="53009"/>
                  <a:pt x="109714" y="106466"/>
                  <a:pt x="119270" y="159026"/>
                </a:cubicBezTo>
                <a:cubicBezTo>
                  <a:pt x="123018" y="179642"/>
                  <a:pt x="134066" y="198333"/>
                  <a:pt x="139148" y="218661"/>
                </a:cubicBezTo>
                <a:cubicBezTo>
                  <a:pt x="147342" y="251439"/>
                  <a:pt x="152400" y="284922"/>
                  <a:pt x="159026" y="318052"/>
                </a:cubicBezTo>
                <a:cubicBezTo>
                  <a:pt x="154582" y="353602"/>
                  <a:pt x="139857" y="555882"/>
                  <a:pt x="99391" y="596348"/>
                </a:cubicBezTo>
                <a:cubicBezTo>
                  <a:pt x="79513" y="616226"/>
                  <a:pt x="57754" y="634387"/>
                  <a:pt x="39757" y="655983"/>
                </a:cubicBezTo>
                <a:cubicBezTo>
                  <a:pt x="24463" y="674337"/>
                  <a:pt x="0" y="715618"/>
                  <a:pt x="0" y="71561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Freeform: Shape 127">
            <a:extLst>
              <a:ext uri="{FF2B5EF4-FFF2-40B4-BE49-F238E27FC236}">
                <a16:creationId xmlns:a16="http://schemas.microsoft.com/office/drawing/2014/main" id="{6FEACEDA-AC39-48CA-9FA1-6A79AE8FF63C}"/>
              </a:ext>
            </a:extLst>
          </p:cNvPr>
          <p:cNvSpPr/>
          <p:nvPr/>
        </p:nvSpPr>
        <p:spPr>
          <a:xfrm>
            <a:off x="5227983" y="6341165"/>
            <a:ext cx="119269" cy="198783"/>
          </a:xfrm>
          <a:custGeom>
            <a:avLst/>
            <a:gdLst>
              <a:gd name="connsiteX0" fmla="*/ 119269 w 119269"/>
              <a:gd name="connsiteY0" fmla="*/ 0 h 198783"/>
              <a:gd name="connsiteX1" fmla="*/ 59634 w 119269"/>
              <a:gd name="connsiteY1" fmla="*/ 99392 h 198783"/>
              <a:gd name="connsiteX2" fmla="*/ 0 w 119269"/>
              <a:gd name="connsiteY2" fmla="*/ 198783 h 198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9269" h="198783">
                <a:moveTo>
                  <a:pt x="119269" y="0"/>
                </a:moveTo>
                <a:cubicBezTo>
                  <a:pt x="99391" y="33131"/>
                  <a:pt x="76913" y="64834"/>
                  <a:pt x="59634" y="99392"/>
                </a:cubicBezTo>
                <a:cubicBezTo>
                  <a:pt x="8024" y="202611"/>
                  <a:pt x="77653" y="121128"/>
                  <a:pt x="0" y="19878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Freeform: Shape 128">
            <a:extLst>
              <a:ext uri="{FF2B5EF4-FFF2-40B4-BE49-F238E27FC236}">
                <a16:creationId xmlns:a16="http://schemas.microsoft.com/office/drawing/2014/main" id="{8B9F441B-6FC2-4A92-BC44-223415F562FA}"/>
              </a:ext>
            </a:extLst>
          </p:cNvPr>
          <p:cNvSpPr/>
          <p:nvPr/>
        </p:nvSpPr>
        <p:spPr>
          <a:xfrm>
            <a:off x="3896139" y="6558308"/>
            <a:ext cx="318052" cy="61153"/>
          </a:xfrm>
          <a:custGeom>
            <a:avLst/>
            <a:gdLst>
              <a:gd name="connsiteX0" fmla="*/ 318052 w 318052"/>
              <a:gd name="connsiteY0" fmla="*/ 61153 h 61153"/>
              <a:gd name="connsiteX1" fmla="*/ 198783 w 318052"/>
              <a:gd name="connsiteY1" fmla="*/ 1518 h 61153"/>
              <a:gd name="connsiteX2" fmla="*/ 0 w 318052"/>
              <a:gd name="connsiteY2" fmla="*/ 21396 h 6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8052" h="61153">
                <a:moveTo>
                  <a:pt x="318052" y="61153"/>
                </a:moveTo>
                <a:cubicBezTo>
                  <a:pt x="278296" y="41275"/>
                  <a:pt x="242889" y="7031"/>
                  <a:pt x="198783" y="1518"/>
                </a:cubicBezTo>
                <a:cubicBezTo>
                  <a:pt x="132706" y="-6742"/>
                  <a:pt x="0" y="21396"/>
                  <a:pt x="0" y="2139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Freeform: Shape 129">
            <a:extLst>
              <a:ext uri="{FF2B5EF4-FFF2-40B4-BE49-F238E27FC236}">
                <a16:creationId xmlns:a16="http://schemas.microsoft.com/office/drawing/2014/main" id="{9D58F975-B4C8-4BDB-8244-219AEC6CE0A3}"/>
              </a:ext>
            </a:extLst>
          </p:cNvPr>
          <p:cNvSpPr/>
          <p:nvPr/>
        </p:nvSpPr>
        <p:spPr>
          <a:xfrm>
            <a:off x="2345635" y="6619461"/>
            <a:ext cx="278295" cy="0"/>
          </a:xfrm>
          <a:custGeom>
            <a:avLst/>
            <a:gdLst>
              <a:gd name="connsiteX0" fmla="*/ 278295 w 278295"/>
              <a:gd name="connsiteY0" fmla="*/ 0 h 0"/>
              <a:gd name="connsiteX1" fmla="*/ 0 w 27829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8295">
                <a:moveTo>
                  <a:pt x="278295" y="0"/>
                </a:moveTo>
                <a:lnTo>
                  <a:pt x="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Freeform: Shape 130">
            <a:extLst>
              <a:ext uri="{FF2B5EF4-FFF2-40B4-BE49-F238E27FC236}">
                <a16:creationId xmlns:a16="http://schemas.microsoft.com/office/drawing/2014/main" id="{CD32A192-E208-4911-B8AC-A1CFC126CDC0}"/>
              </a:ext>
            </a:extLst>
          </p:cNvPr>
          <p:cNvSpPr/>
          <p:nvPr/>
        </p:nvSpPr>
        <p:spPr>
          <a:xfrm>
            <a:off x="1113183" y="6698974"/>
            <a:ext cx="437321" cy="139148"/>
          </a:xfrm>
          <a:custGeom>
            <a:avLst/>
            <a:gdLst>
              <a:gd name="connsiteX0" fmla="*/ 437321 w 437321"/>
              <a:gd name="connsiteY0" fmla="*/ 0 h 139148"/>
              <a:gd name="connsiteX1" fmla="*/ 198782 w 437321"/>
              <a:gd name="connsiteY1" fmla="*/ 19878 h 139148"/>
              <a:gd name="connsiteX2" fmla="*/ 79513 w 437321"/>
              <a:gd name="connsiteY2" fmla="*/ 99391 h 139148"/>
              <a:gd name="connsiteX3" fmla="*/ 0 w 437321"/>
              <a:gd name="connsiteY3" fmla="*/ 139148 h 139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7321" h="139148">
                <a:moveTo>
                  <a:pt x="437321" y="0"/>
                </a:moveTo>
                <a:cubicBezTo>
                  <a:pt x="357808" y="6626"/>
                  <a:pt x="275660" y="-1477"/>
                  <a:pt x="198782" y="19878"/>
                </a:cubicBezTo>
                <a:cubicBezTo>
                  <a:pt x="152744" y="32666"/>
                  <a:pt x="124842" y="84281"/>
                  <a:pt x="79513" y="99391"/>
                </a:cubicBezTo>
                <a:cubicBezTo>
                  <a:pt x="10988" y="122232"/>
                  <a:pt x="34694" y="104452"/>
                  <a:pt x="0" y="13914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Freeform: Shape 132">
            <a:extLst>
              <a:ext uri="{FF2B5EF4-FFF2-40B4-BE49-F238E27FC236}">
                <a16:creationId xmlns:a16="http://schemas.microsoft.com/office/drawing/2014/main" id="{C7E90AAF-72CB-4DEF-AD81-A2DC9C531A7A}"/>
              </a:ext>
            </a:extLst>
          </p:cNvPr>
          <p:cNvSpPr/>
          <p:nvPr/>
        </p:nvSpPr>
        <p:spPr>
          <a:xfrm>
            <a:off x="1550504" y="7851913"/>
            <a:ext cx="357809" cy="79513"/>
          </a:xfrm>
          <a:custGeom>
            <a:avLst/>
            <a:gdLst>
              <a:gd name="connsiteX0" fmla="*/ 0 w 357809"/>
              <a:gd name="connsiteY0" fmla="*/ 0 h 79513"/>
              <a:gd name="connsiteX1" fmla="*/ 337931 w 357809"/>
              <a:gd name="connsiteY1" fmla="*/ 59635 h 79513"/>
              <a:gd name="connsiteX2" fmla="*/ 357809 w 357809"/>
              <a:gd name="connsiteY2" fmla="*/ 79513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7809" h="79513">
                <a:moveTo>
                  <a:pt x="0" y="0"/>
                </a:moveTo>
                <a:cubicBezTo>
                  <a:pt x="18726" y="1702"/>
                  <a:pt x="287610" y="9314"/>
                  <a:pt x="337931" y="59635"/>
                </a:cubicBezTo>
                <a:lnTo>
                  <a:pt x="357809" y="79513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Freeform: Shape 133">
            <a:extLst>
              <a:ext uri="{FF2B5EF4-FFF2-40B4-BE49-F238E27FC236}">
                <a16:creationId xmlns:a16="http://schemas.microsoft.com/office/drawing/2014/main" id="{7B4ACDD5-84C8-483A-AECC-4D21D3155506}"/>
              </a:ext>
            </a:extLst>
          </p:cNvPr>
          <p:cNvSpPr/>
          <p:nvPr/>
        </p:nvSpPr>
        <p:spPr>
          <a:xfrm>
            <a:off x="2922104" y="7513983"/>
            <a:ext cx="41645" cy="477078"/>
          </a:xfrm>
          <a:custGeom>
            <a:avLst/>
            <a:gdLst>
              <a:gd name="connsiteX0" fmla="*/ 0 w 41645"/>
              <a:gd name="connsiteY0" fmla="*/ 477078 h 477078"/>
              <a:gd name="connsiteX1" fmla="*/ 19879 w 41645"/>
              <a:gd name="connsiteY1" fmla="*/ 278295 h 477078"/>
              <a:gd name="connsiteX2" fmla="*/ 39757 w 41645"/>
              <a:gd name="connsiteY2" fmla="*/ 178904 h 477078"/>
              <a:gd name="connsiteX3" fmla="*/ 39757 w 41645"/>
              <a:gd name="connsiteY3" fmla="*/ 0 h 47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45" h="477078">
                <a:moveTo>
                  <a:pt x="0" y="477078"/>
                </a:moveTo>
                <a:cubicBezTo>
                  <a:pt x="6626" y="410817"/>
                  <a:pt x="11078" y="344302"/>
                  <a:pt x="19879" y="278295"/>
                </a:cubicBezTo>
                <a:cubicBezTo>
                  <a:pt x="24344" y="244805"/>
                  <a:pt x="37350" y="212605"/>
                  <a:pt x="39757" y="178904"/>
                </a:cubicBezTo>
                <a:cubicBezTo>
                  <a:pt x="44006" y="119421"/>
                  <a:pt x="39757" y="59635"/>
                  <a:pt x="39757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Freeform: Shape 134">
            <a:extLst>
              <a:ext uri="{FF2B5EF4-FFF2-40B4-BE49-F238E27FC236}">
                <a16:creationId xmlns:a16="http://schemas.microsoft.com/office/drawing/2014/main" id="{840F0E74-8CF1-4170-8313-BC04781E7811}"/>
              </a:ext>
            </a:extLst>
          </p:cNvPr>
          <p:cNvSpPr/>
          <p:nvPr/>
        </p:nvSpPr>
        <p:spPr>
          <a:xfrm>
            <a:off x="119270" y="6917635"/>
            <a:ext cx="159026" cy="854765"/>
          </a:xfrm>
          <a:custGeom>
            <a:avLst/>
            <a:gdLst>
              <a:gd name="connsiteX0" fmla="*/ 59634 w 159026"/>
              <a:gd name="connsiteY0" fmla="*/ 0 h 854765"/>
              <a:gd name="connsiteX1" fmla="*/ 39756 w 159026"/>
              <a:gd name="connsiteY1" fmla="*/ 99391 h 854765"/>
              <a:gd name="connsiteX2" fmla="*/ 0 w 159026"/>
              <a:gd name="connsiteY2" fmla="*/ 218661 h 854765"/>
              <a:gd name="connsiteX3" fmla="*/ 19878 w 159026"/>
              <a:gd name="connsiteY3" fmla="*/ 596348 h 854765"/>
              <a:gd name="connsiteX4" fmla="*/ 39756 w 159026"/>
              <a:gd name="connsiteY4" fmla="*/ 695739 h 854765"/>
              <a:gd name="connsiteX5" fmla="*/ 159026 w 159026"/>
              <a:gd name="connsiteY5" fmla="*/ 854765 h 854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9026" h="854765">
                <a:moveTo>
                  <a:pt x="59634" y="0"/>
                </a:moveTo>
                <a:cubicBezTo>
                  <a:pt x="53008" y="33130"/>
                  <a:pt x="48646" y="66795"/>
                  <a:pt x="39756" y="99391"/>
                </a:cubicBezTo>
                <a:cubicBezTo>
                  <a:pt x="28730" y="139822"/>
                  <a:pt x="0" y="218661"/>
                  <a:pt x="0" y="218661"/>
                </a:cubicBezTo>
                <a:cubicBezTo>
                  <a:pt x="6626" y="344557"/>
                  <a:pt x="9409" y="470714"/>
                  <a:pt x="19878" y="596348"/>
                </a:cubicBezTo>
                <a:cubicBezTo>
                  <a:pt x="22684" y="630018"/>
                  <a:pt x="25775" y="664981"/>
                  <a:pt x="39756" y="695739"/>
                </a:cubicBezTo>
                <a:cubicBezTo>
                  <a:pt x="77218" y="778155"/>
                  <a:pt x="106054" y="801793"/>
                  <a:pt x="159026" y="85476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Freeform: Shape 135">
            <a:extLst>
              <a:ext uri="{FF2B5EF4-FFF2-40B4-BE49-F238E27FC236}">
                <a16:creationId xmlns:a16="http://schemas.microsoft.com/office/drawing/2014/main" id="{9D7FB6B2-9DEA-4F83-812C-66D697EE0472}"/>
              </a:ext>
            </a:extLst>
          </p:cNvPr>
          <p:cNvSpPr/>
          <p:nvPr/>
        </p:nvSpPr>
        <p:spPr>
          <a:xfrm>
            <a:off x="3737113" y="7394713"/>
            <a:ext cx="198783" cy="79513"/>
          </a:xfrm>
          <a:custGeom>
            <a:avLst/>
            <a:gdLst>
              <a:gd name="connsiteX0" fmla="*/ 0 w 198783"/>
              <a:gd name="connsiteY0" fmla="*/ 0 h 79513"/>
              <a:gd name="connsiteX1" fmla="*/ 119270 w 198783"/>
              <a:gd name="connsiteY1" fmla="*/ 19878 h 79513"/>
              <a:gd name="connsiteX2" fmla="*/ 198783 w 198783"/>
              <a:gd name="connsiteY2" fmla="*/ 79513 h 79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3" h="79513">
                <a:moveTo>
                  <a:pt x="0" y="0"/>
                </a:moveTo>
                <a:cubicBezTo>
                  <a:pt x="39757" y="6626"/>
                  <a:pt x="81033" y="7132"/>
                  <a:pt x="119270" y="19878"/>
                </a:cubicBezTo>
                <a:cubicBezTo>
                  <a:pt x="152981" y="31115"/>
                  <a:pt x="175237" y="55968"/>
                  <a:pt x="198783" y="7951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6E4EAD8A-AE31-4310-A906-1E366A14E619}"/>
              </a:ext>
            </a:extLst>
          </p:cNvPr>
          <p:cNvSpPr/>
          <p:nvPr/>
        </p:nvSpPr>
        <p:spPr>
          <a:xfrm>
            <a:off x="5188226" y="7334663"/>
            <a:ext cx="258417" cy="99807"/>
          </a:xfrm>
          <a:custGeom>
            <a:avLst/>
            <a:gdLst>
              <a:gd name="connsiteX0" fmla="*/ 0 w 258417"/>
              <a:gd name="connsiteY0" fmla="*/ 99807 h 99807"/>
              <a:gd name="connsiteX1" fmla="*/ 99391 w 258417"/>
              <a:gd name="connsiteY1" fmla="*/ 60050 h 99807"/>
              <a:gd name="connsiteX2" fmla="*/ 159026 w 258417"/>
              <a:gd name="connsiteY2" fmla="*/ 40172 h 99807"/>
              <a:gd name="connsiteX3" fmla="*/ 258417 w 258417"/>
              <a:gd name="connsiteY3" fmla="*/ 415 h 99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417" h="99807">
                <a:moveTo>
                  <a:pt x="0" y="99807"/>
                </a:moveTo>
                <a:cubicBezTo>
                  <a:pt x="33130" y="86555"/>
                  <a:pt x="65980" y="72579"/>
                  <a:pt x="99391" y="60050"/>
                </a:cubicBezTo>
                <a:cubicBezTo>
                  <a:pt x="119010" y="52693"/>
                  <a:pt x="140285" y="49543"/>
                  <a:pt x="159026" y="40172"/>
                </a:cubicBezTo>
                <a:cubicBezTo>
                  <a:pt x="253242" y="-6936"/>
                  <a:pt x="181705" y="415"/>
                  <a:pt x="258417" y="41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2760E865-9DCF-459A-A027-6C43730D4B7E}"/>
              </a:ext>
            </a:extLst>
          </p:cNvPr>
          <p:cNvSpPr/>
          <p:nvPr/>
        </p:nvSpPr>
        <p:spPr>
          <a:xfrm>
            <a:off x="5327374" y="8249478"/>
            <a:ext cx="238539" cy="39757"/>
          </a:xfrm>
          <a:custGeom>
            <a:avLst/>
            <a:gdLst>
              <a:gd name="connsiteX0" fmla="*/ 238539 w 238539"/>
              <a:gd name="connsiteY0" fmla="*/ 0 h 39757"/>
              <a:gd name="connsiteX1" fmla="*/ 0 w 238539"/>
              <a:gd name="connsiteY1" fmla="*/ 39757 h 39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8539" h="39757">
                <a:moveTo>
                  <a:pt x="238539" y="0"/>
                </a:moveTo>
                <a:cubicBezTo>
                  <a:pt x="10546" y="20727"/>
                  <a:pt x="71629" y="-31872"/>
                  <a:pt x="0" y="3975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Freeform: Shape 139">
            <a:extLst>
              <a:ext uri="{FF2B5EF4-FFF2-40B4-BE49-F238E27FC236}">
                <a16:creationId xmlns:a16="http://schemas.microsoft.com/office/drawing/2014/main" id="{2469ADA6-F025-4912-8706-C20CFABA1E5A}"/>
              </a:ext>
            </a:extLst>
          </p:cNvPr>
          <p:cNvSpPr/>
          <p:nvPr/>
        </p:nvSpPr>
        <p:spPr>
          <a:xfrm>
            <a:off x="4094922" y="8368748"/>
            <a:ext cx="218661" cy="99391"/>
          </a:xfrm>
          <a:custGeom>
            <a:avLst/>
            <a:gdLst>
              <a:gd name="connsiteX0" fmla="*/ 218661 w 218661"/>
              <a:gd name="connsiteY0" fmla="*/ 0 h 99391"/>
              <a:gd name="connsiteX1" fmla="*/ 99391 w 218661"/>
              <a:gd name="connsiteY1" fmla="*/ 19878 h 99391"/>
              <a:gd name="connsiteX2" fmla="*/ 0 w 218661"/>
              <a:gd name="connsiteY2" fmla="*/ 99391 h 99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661" h="99391">
                <a:moveTo>
                  <a:pt x="218661" y="0"/>
                </a:moveTo>
                <a:cubicBezTo>
                  <a:pt x="178904" y="6626"/>
                  <a:pt x="137628" y="7132"/>
                  <a:pt x="99391" y="19878"/>
                </a:cubicBezTo>
                <a:cubicBezTo>
                  <a:pt x="61777" y="32416"/>
                  <a:pt x="27142" y="72249"/>
                  <a:pt x="0" y="9939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Freeform: Shape 140">
            <a:extLst>
              <a:ext uri="{FF2B5EF4-FFF2-40B4-BE49-F238E27FC236}">
                <a16:creationId xmlns:a16="http://schemas.microsoft.com/office/drawing/2014/main" id="{01DDE930-08D2-4971-A6BC-08A011B67F16}"/>
              </a:ext>
            </a:extLst>
          </p:cNvPr>
          <p:cNvSpPr/>
          <p:nvPr/>
        </p:nvSpPr>
        <p:spPr>
          <a:xfrm>
            <a:off x="2504661" y="8587409"/>
            <a:ext cx="377687" cy="119269"/>
          </a:xfrm>
          <a:custGeom>
            <a:avLst/>
            <a:gdLst>
              <a:gd name="connsiteX0" fmla="*/ 377687 w 377687"/>
              <a:gd name="connsiteY0" fmla="*/ 0 h 119269"/>
              <a:gd name="connsiteX1" fmla="*/ 139148 w 377687"/>
              <a:gd name="connsiteY1" fmla="*/ 19878 h 119269"/>
              <a:gd name="connsiteX2" fmla="*/ 0 w 377687"/>
              <a:gd name="connsiteY2" fmla="*/ 119269 h 119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7687" h="119269">
                <a:moveTo>
                  <a:pt x="377687" y="0"/>
                </a:moveTo>
                <a:cubicBezTo>
                  <a:pt x="298174" y="6626"/>
                  <a:pt x="216026" y="-1477"/>
                  <a:pt x="139148" y="19878"/>
                </a:cubicBezTo>
                <a:cubicBezTo>
                  <a:pt x="80501" y="36169"/>
                  <a:pt x="40247" y="79022"/>
                  <a:pt x="0" y="11926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Freeform: Shape 141">
            <a:extLst>
              <a:ext uri="{FF2B5EF4-FFF2-40B4-BE49-F238E27FC236}">
                <a16:creationId xmlns:a16="http://schemas.microsoft.com/office/drawing/2014/main" id="{7570EB1B-9E4E-40B1-956A-F86C7A4E0726}"/>
              </a:ext>
            </a:extLst>
          </p:cNvPr>
          <p:cNvSpPr/>
          <p:nvPr/>
        </p:nvSpPr>
        <p:spPr>
          <a:xfrm>
            <a:off x="1232452" y="8706678"/>
            <a:ext cx="437322" cy="20570"/>
          </a:xfrm>
          <a:custGeom>
            <a:avLst/>
            <a:gdLst>
              <a:gd name="connsiteX0" fmla="*/ 437322 w 437322"/>
              <a:gd name="connsiteY0" fmla="*/ 19879 h 20570"/>
              <a:gd name="connsiteX1" fmla="*/ 337931 w 437322"/>
              <a:gd name="connsiteY1" fmla="*/ 0 h 20570"/>
              <a:gd name="connsiteX2" fmla="*/ 79513 w 437322"/>
              <a:gd name="connsiteY2" fmla="*/ 19879 h 20570"/>
              <a:gd name="connsiteX3" fmla="*/ 0 w 437322"/>
              <a:gd name="connsiteY3" fmla="*/ 19879 h 20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7322" h="20570">
                <a:moveTo>
                  <a:pt x="437322" y="19879"/>
                </a:moveTo>
                <a:cubicBezTo>
                  <a:pt x="404192" y="13253"/>
                  <a:pt x="371717" y="0"/>
                  <a:pt x="337931" y="0"/>
                </a:cubicBezTo>
                <a:cubicBezTo>
                  <a:pt x="251537" y="0"/>
                  <a:pt x="165758" y="14806"/>
                  <a:pt x="79513" y="19879"/>
                </a:cubicBezTo>
                <a:cubicBezTo>
                  <a:pt x="53054" y="21435"/>
                  <a:pt x="26504" y="19879"/>
                  <a:pt x="0" y="1987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3739ED29-BD7B-443B-A3C6-35373065FCE5}"/>
              </a:ext>
            </a:extLst>
          </p:cNvPr>
          <p:cNvSpPr/>
          <p:nvPr/>
        </p:nvSpPr>
        <p:spPr>
          <a:xfrm>
            <a:off x="119270" y="8825948"/>
            <a:ext cx="557712" cy="775787"/>
          </a:xfrm>
          <a:custGeom>
            <a:avLst/>
            <a:gdLst>
              <a:gd name="connsiteX0" fmla="*/ 99391 w 557712"/>
              <a:gd name="connsiteY0" fmla="*/ 0 h 775787"/>
              <a:gd name="connsiteX1" fmla="*/ 39756 w 557712"/>
              <a:gd name="connsiteY1" fmla="*/ 218661 h 775787"/>
              <a:gd name="connsiteX2" fmla="*/ 0 w 557712"/>
              <a:gd name="connsiteY2" fmla="*/ 278295 h 775787"/>
              <a:gd name="connsiteX3" fmla="*/ 59634 w 557712"/>
              <a:gd name="connsiteY3" fmla="*/ 576469 h 775787"/>
              <a:gd name="connsiteX4" fmla="*/ 119269 w 557712"/>
              <a:gd name="connsiteY4" fmla="*/ 616226 h 775787"/>
              <a:gd name="connsiteX5" fmla="*/ 238539 w 557712"/>
              <a:gd name="connsiteY5" fmla="*/ 695739 h 775787"/>
              <a:gd name="connsiteX6" fmla="*/ 377687 w 557712"/>
              <a:gd name="connsiteY6" fmla="*/ 715617 h 775787"/>
              <a:gd name="connsiteX7" fmla="*/ 437321 w 557712"/>
              <a:gd name="connsiteY7" fmla="*/ 735495 h 775787"/>
              <a:gd name="connsiteX8" fmla="*/ 496956 w 557712"/>
              <a:gd name="connsiteY8" fmla="*/ 775252 h 775787"/>
              <a:gd name="connsiteX9" fmla="*/ 556591 w 557712"/>
              <a:gd name="connsiteY9" fmla="*/ 755374 h 775787"/>
              <a:gd name="connsiteX10" fmla="*/ 536713 w 557712"/>
              <a:gd name="connsiteY10" fmla="*/ 755374 h 775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57712" h="775787">
                <a:moveTo>
                  <a:pt x="99391" y="0"/>
                </a:moveTo>
                <a:cubicBezTo>
                  <a:pt x="88722" y="53343"/>
                  <a:pt x="68580" y="175425"/>
                  <a:pt x="39756" y="218661"/>
                </a:cubicBezTo>
                <a:lnTo>
                  <a:pt x="0" y="278295"/>
                </a:lnTo>
                <a:cubicBezTo>
                  <a:pt x="961" y="286943"/>
                  <a:pt x="17348" y="548278"/>
                  <a:pt x="59634" y="576469"/>
                </a:cubicBezTo>
                <a:cubicBezTo>
                  <a:pt x="79512" y="589721"/>
                  <a:pt x="100916" y="600931"/>
                  <a:pt x="119269" y="616226"/>
                </a:cubicBezTo>
                <a:cubicBezTo>
                  <a:pt x="188936" y="674282"/>
                  <a:pt x="155800" y="679192"/>
                  <a:pt x="238539" y="695739"/>
                </a:cubicBezTo>
                <a:cubicBezTo>
                  <a:pt x="284483" y="704928"/>
                  <a:pt x="331304" y="708991"/>
                  <a:pt x="377687" y="715617"/>
                </a:cubicBezTo>
                <a:cubicBezTo>
                  <a:pt x="397565" y="722243"/>
                  <a:pt x="418580" y="726124"/>
                  <a:pt x="437321" y="735495"/>
                </a:cubicBezTo>
                <a:cubicBezTo>
                  <a:pt x="458690" y="746179"/>
                  <a:pt x="473390" y="771324"/>
                  <a:pt x="496956" y="775252"/>
                </a:cubicBezTo>
                <a:cubicBezTo>
                  <a:pt x="517624" y="778697"/>
                  <a:pt x="537849" y="764745"/>
                  <a:pt x="556591" y="755374"/>
                </a:cubicBezTo>
                <a:cubicBezTo>
                  <a:pt x="562518" y="752411"/>
                  <a:pt x="543339" y="755374"/>
                  <a:pt x="536713" y="75537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Freeform: Shape 143">
            <a:extLst>
              <a:ext uri="{FF2B5EF4-FFF2-40B4-BE49-F238E27FC236}">
                <a16:creationId xmlns:a16="http://schemas.microsoft.com/office/drawing/2014/main" id="{E1C3B6CE-FE20-4181-A7A0-B2AE896C140B}"/>
              </a:ext>
            </a:extLst>
          </p:cNvPr>
          <p:cNvSpPr/>
          <p:nvPr/>
        </p:nvSpPr>
        <p:spPr>
          <a:xfrm>
            <a:off x="1689653" y="9462052"/>
            <a:ext cx="417443" cy="25192"/>
          </a:xfrm>
          <a:custGeom>
            <a:avLst/>
            <a:gdLst>
              <a:gd name="connsiteX0" fmla="*/ 0 w 417443"/>
              <a:gd name="connsiteY0" fmla="*/ 0 h 25192"/>
              <a:gd name="connsiteX1" fmla="*/ 417443 w 417443"/>
              <a:gd name="connsiteY1" fmla="*/ 19878 h 25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443" h="25192">
                <a:moveTo>
                  <a:pt x="0" y="0"/>
                </a:moveTo>
                <a:cubicBezTo>
                  <a:pt x="203350" y="40670"/>
                  <a:pt x="65605" y="19878"/>
                  <a:pt x="417443" y="1987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Freeform: Shape 144">
            <a:extLst>
              <a:ext uri="{FF2B5EF4-FFF2-40B4-BE49-F238E27FC236}">
                <a16:creationId xmlns:a16="http://schemas.microsoft.com/office/drawing/2014/main" id="{88C680E9-5D4E-4826-9ECE-D92172F65094}"/>
              </a:ext>
            </a:extLst>
          </p:cNvPr>
          <p:cNvSpPr/>
          <p:nvPr/>
        </p:nvSpPr>
        <p:spPr>
          <a:xfrm>
            <a:off x="3359426" y="9342783"/>
            <a:ext cx="397565" cy="19878"/>
          </a:xfrm>
          <a:custGeom>
            <a:avLst/>
            <a:gdLst>
              <a:gd name="connsiteX0" fmla="*/ 0 w 397565"/>
              <a:gd name="connsiteY0" fmla="*/ 0 h 19878"/>
              <a:gd name="connsiteX1" fmla="*/ 99391 w 397565"/>
              <a:gd name="connsiteY1" fmla="*/ 19878 h 19878"/>
              <a:gd name="connsiteX2" fmla="*/ 397565 w 397565"/>
              <a:gd name="connsiteY2" fmla="*/ 0 h 19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565" h="19878">
                <a:moveTo>
                  <a:pt x="0" y="0"/>
                </a:moveTo>
                <a:cubicBezTo>
                  <a:pt x="33130" y="6626"/>
                  <a:pt x="65605" y="19878"/>
                  <a:pt x="99391" y="19878"/>
                </a:cubicBezTo>
                <a:cubicBezTo>
                  <a:pt x="199003" y="19878"/>
                  <a:pt x="297953" y="0"/>
                  <a:pt x="397565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Freeform: Shape 146">
            <a:extLst>
              <a:ext uri="{FF2B5EF4-FFF2-40B4-BE49-F238E27FC236}">
                <a16:creationId xmlns:a16="http://schemas.microsoft.com/office/drawing/2014/main" id="{010F4C69-2818-418E-908A-CFF649FC6AE6}"/>
              </a:ext>
            </a:extLst>
          </p:cNvPr>
          <p:cNvSpPr/>
          <p:nvPr/>
        </p:nvSpPr>
        <p:spPr>
          <a:xfrm>
            <a:off x="5029200" y="9322904"/>
            <a:ext cx="417443" cy="99392"/>
          </a:xfrm>
          <a:custGeom>
            <a:avLst/>
            <a:gdLst>
              <a:gd name="connsiteX0" fmla="*/ 0 w 417443"/>
              <a:gd name="connsiteY0" fmla="*/ 0 h 99392"/>
              <a:gd name="connsiteX1" fmla="*/ 298174 w 417443"/>
              <a:gd name="connsiteY1" fmla="*/ 59635 h 99392"/>
              <a:gd name="connsiteX2" fmla="*/ 357809 w 417443"/>
              <a:gd name="connsiteY2" fmla="*/ 79513 h 99392"/>
              <a:gd name="connsiteX3" fmla="*/ 417443 w 417443"/>
              <a:gd name="connsiteY3" fmla="*/ 99392 h 99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7443" h="99392">
                <a:moveTo>
                  <a:pt x="0" y="0"/>
                </a:moveTo>
                <a:cubicBezTo>
                  <a:pt x="220555" y="24507"/>
                  <a:pt x="121981" y="905"/>
                  <a:pt x="298174" y="59635"/>
                </a:cubicBezTo>
                <a:lnTo>
                  <a:pt x="357809" y="79513"/>
                </a:lnTo>
                <a:lnTo>
                  <a:pt x="417443" y="99392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Freeform: Shape 147">
            <a:extLst>
              <a:ext uri="{FF2B5EF4-FFF2-40B4-BE49-F238E27FC236}">
                <a16:creationId xmlns:a16="http://schemas.microsoft.com/office/drawing/2014/main" id="{E1C6AD67-A8F8-4820-B395-29D859CC8C28}"/>
              </a:ext>
            </a:extLst>
          </p:cNvPr>
          <p:cNvSpPr/>
          <p:nvPr/>
        </p:nvSpPr>
        <p:spPr>
          <a:xfrm>
            <a:off x="6738730" y="7215809"/>
            <a:ext cx="86967" cy="958320"/>
          </a:xfrm>
          <a:custGeom>
            <a:avLst/>
            <a:gdLst>
              <a:gd name="connsiteX0" fmla="*/ 0 w 139148"/>
              <a:gd name="connsiteY0" fmla="*/ 0 h 958320"/>
              <a:gd name="connsiteX1" fmla="*/ 79513 w 139148"/>
              <a:gd name="connsiteY1" fmla="*/ 99391 h 958320"/>
              <a:gd name="connsiteX2" fmla="*/ 99392 w 139148"/>
              <a:gd name="connsiteY2" fmla="*/ 159026 h 958320"/>
              <a:gd name="connsiteX3" fmla="*/ 119270 w 139148"/>
              <a:gd name="connsiteY3" fmla="*/ 516834 h 958320"/>
              <a:gd name="connsiteX4" fmla="*/ 139148 w 139148"/>
              <a:gd name="connsiteY4" fmla="*/ 636104 h 958320"/>
              <a:gd name="connsiteX5" fmla="*/ 119270 w 139148"/>
              <a:gd name="connsiteY5" fmla="*/ 894521 h 958320"/>
              <a:gd name="connsiteX6" fmla="*/ 99392 w 139148"/>
              <a:gd name="connsiteY6" fmla="*/ 954156 h 958320"/>
              <a:gd name="connsiteX7" fmla="*/ 59635 w 139148"/>
              <a:gd name="connsiteY7" fmla="*/ 954156 h 958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148" h="958320">
                <a:moveTo>
                  <a:pt x="0" y="0"/>
                </a:moveTo>
                <a:cubicBezTo>
                  <a:pt x="26504" y="33130"/>
                  <a:pt x="57026" y="63413"/>
                  <a:pt x="79513" y="99391"/>
                </a:cubicBezTo>
                <a:cubicBezTo>
                  <a:pt x="90618" y="117160"/>
                  <a:pt x="97405" y="138167"/>
                  <a:pt x="99392" y="159026"/>
                </a:cubicBezTo>
                <a:cubicBezTo>
                  <a:pt x="110717" y="277941"/>
                  <a:pt x="109350" y="397793"/>
                  <a:pt x="119270" y="516834"/>
                </a:cubicBezTo>
                <a:cubicBezTo>
                  <a:pt x="122617" y="557000"/>
                  <a:pt x="132522" y="596347"/>
                  <a:pt x="139148" y="636104"/>
                </a:cubicBezTo>
                <a:cubicBezTo>
                  <a:pt x="132522" y="722243"/>
                  <a:pt x="129986" y="808795"/>
                  <a:pt x="119270" y="894521"/>
                </a:cubicBezTo>
                <a:cubicBezTo>
                  <a:pt x="116671" y="915313"/>
                  <a:pt x="114208" y="939340"/>
                  <a:pt x="99392" y="954156"/>
                </a:cubicBezTo>
                <a:cubicBezTo>
                  <a:pt x="90021" y="963527"/>
                  <a:pt x="72887" y="954156"/>
                  <a:pt x="59635" y="954156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418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55</Words>
  <Application>Microsoft Office PowerPoint</Application>
  <PresentationFormat>A4 Paper (210x297 mm)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Letter-join No-Lead 8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Gibb</dc:creator>
  <cp:lastModifiedBy>Wendy Gibb</cp:lastModifiedBy>
  <cp:revision>7</cp:revision>
  <dcterms:created xsi:type="dcterms:W3CDTF">2021-01-23T10:59:01Z</dcterms:created>
  <dcterms:modified xsi:type="dcterms:W3CDTF">2021-01-23T11:37:39Z</dcterms:modified>
</cp:coreProperties>
</file>