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Lst>
  <p:sldSz cy="6858000" cx="9144000"/>
  <p:notesSz cx="6858000" cy="9144000"/>
  <p:embeddedFontLst>
    <p:embeddedFont>
      <p:font typeface="Century Gothic"/>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30" roundtripDataSignature="AMtx7mheUWGSobh61OAhm+KmhFfmi8VrQ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CenturyGothic-regular.fntdata"/><Relationship Id="rId25" Type="http://schemas.openxmlformats.org/officeDocument/2006/relationships/slide" Target="slides/slide20.xml"/><Relationship Id="rId28" Type="http://schemas.openxmlformats.org/officeDocument/2006/relationships/font" Target="fonts/CenturyGothic-italic.fntdata"/><Relationship Id="rId27" Type="http://schemas.openxmlformats.org/officeDocument/2006/relationships/font" Target="fonts/CenturyGothic-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CenturyGothic-boldItalic.fntdata"/><Relationship Id="rId7" Type="http://schemas.openxmlformats.org/officeDocument/2006/relationships/slide" Target="slides/slide2.xml"/><Relationship Id="rId8" Type="http://schemas.openxmlformats.org/officeDocument/2006/relationships/slide" Target="slides/slide3.xml"/><Relationship Id="rId30"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000" u="none" cap="none" strike="noStrike">
                <a:solidFill>
                  <a:srgbClr val="F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1" name="Google Shape;161;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latin typeface="Arial"/>
              <a:ea typeface="Arial"/>
              <a:cs typeface="Arial"/>
              <a:sym typeface="Arial"/>
            </a:endParaRPr>
          </a:p>
        </p:txBody>
      </p:sp>
      <p:sp>
        <p:nvSpPr>
          <p:cNvPr id="162" name="Google Shape;162;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2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8" name="Google Shape;168;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2acdf0fd1b4_0_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4" name="Google Shape;174;g2acdf0fd1b4_0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0" name="Google Shape;180;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Parent partnership is key, a two way flow of information is essential</a:t>
            </a:r>
            <a:endParaRPr/>
          </a:p>
          <a:p>
            <a:pPr indent="0" lvl="0" marL="0" rtl="0" algn="l">
              <a:lnSpc>
                <a:spcPct val="100000"/>
              </a:lnSpc>
              <a:spcBef>
                <a:spcPts val="0"/>
              </a:spcBef>
              <a:spcAft>
                <a:spcPts val="0"/>
              </a:spcAft>
              <a:buSzPts val="1400"/>
              <a:buNone/>
            </a:pPr>
            <a:r>
              <a:t/>
            </a:r>
            <a:endParaRPr b="0" i="0" sz="1200" u="none" strike="noStrike">
              <a:solidFill>
                <a:schemeClr val="dk1"/>
              </a:solidFill>
              <a:latin typeface="Calibri"/>
              <a:ea typeface="Calibri"/>
              <a:cs typeface="Calibri"/>
              <a:sym typeface="Calibri"/>
            </a:endParaRPr>
          </a:p>
          <a:p>
            <a:pPr indent="0" lvl="0" marL="0" rtl="0" algn="l">
              <a:lnSpc>
                <a:spcPct val="100000"/>
              </a:lnSpc>
              <a:spcBef>
                <a:spcPts val="0"/>
              </a:spcBef>
              <a:spcAft>
                <a:spcPts val="0"/>
              </a:spcAft>
              <a:buSzPts val="1400"/>
              <a:buNone/>
            </a:pPr>
            <a:r>
              <a:rPr b="0" i="0" lang="en-GB" sz="1200" u="none" strike="noStrike">
                <a:solidFill>
                  <a:schemeClr val="dk1"/>
                </a:solidFill>
                <a:latin typeface="Calibri"/>
                <a:ea typeface="Calibri"/>
                <a:cs typeface="Calibri"/>
                <a:sym typeface="Calibri"/>
              </a:rPr>
              <a:t>Every child deserves the best possible start in life and the support that enables them to fulfil their potential. Children develop quickly in the early years and a child’s experiences between birth and age five have a major impact on their future life chances. A secure, safe and happy childhood is important in its own right. Good parenting and high quality early learning together provide the foundation children need to make the most of their abilities and talents as they grow up. </a:t>
            </a:r>
            <a:endParaRPr/>
          </a:p>
          <a:p>
            <a:pPr indent="0" lvl="0" marL="0" rtl="0" algn="l">
              <a:lnSpc>
                <a:spcPct val="100000"/>
              </a:lnSpc>
              <a:spcBef>
                <a:spcPts val="0"/>
              </a:spcBef>
              <a:spcAft>
                <a:spcPts val="0"/>
              </a:spcAft>
              <a:buSzPts val="1400"/>
              <a:buNone/>
            </a:pPr>
            <a:r>
              <a:t/>
            </a:r>
            <a:endParaRPr/>
          </a:p>
        </p:txBody>
      </p:sp>
      <p:sp>
        <p:nvSpPr>
          <p:cNvPr id="181" name="Google Shape;181;p2:notes"/>
          <p:cNvSpPr txBox="1"/>
          <p:nvPr>
            <p:ph idx="3" type="hdr"/>
          </p:nvPr>
        </p:nvSpPr>
        <p:spPr>
          <a:xfrm>
            <a:off x="0" y="0"/>
            <a:ext cx="2971800" cy="457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2" name="Google Shape;182;p2:notes"/>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400"/>
              <a:buNone/>
            </a:pPr>
            <a:r>
              <a:rPr lang="en-GB"/>
              <a:t>Classification:</a:t>
            </a:r>
            <a:r>
              <a:rPr lang="en-GB">
                <a:solidFill>
                  <a:srgbClr val="000000"/>
                </a:solidFill>
              </a:rPr>
              <a:t>UNCLASSIFIED </a:t>
            </a:r>
            <a:endParaRPr/>
          </a:p>
        </p:txBody>
      </p:sp>
      <p:sp>
        <p:nvSpPr>
          <p:cNvPr id="183" name="Google Shape;183;p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9" name="Google Shape;189;p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0" name="Google Shape;190;p3:notes"/>
          <p:cNvSpPr txBox="1"/>
          <p:nvPr>
            <p:ph idx="3" type="hdr"/>
          </p:nvPr>
        </p:nvSpPr>
        <p:spPr>
          <a:xfrm>
            <a:off x="0" y="0"/>
            <a:ext cx="2971800" cy="457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1" name="Google Shape;191;p3:notes"/>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400"/>
              <a:buNone/>
            </a:pPr>
            <a:r>
              <a:rPr lang="en-GB"/>
              <a:t>Classification:</a:t>
            </a:r>
            <a:r>
              <a:rPr lang="en-GB">
                <a:solidFill>
                  <a:srgbClr val="000000"/>
                </a:solidFill>
              </a:rPr>
              <a:t>UNCLASSIFIED </a:t>
            </a:r>
            <a:endParaRPr/>
          </a:p>
        </p:txBody>
      </p:sp>
      <p:sp>
        <p:nvSpPr>
          <p:cNvPr id="192" name="Google Shape;192;p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2f2950e23f4_0_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8" name="Google Shape;198;g2f2950e23f4_0_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9" name="Google Shape;199;g2f2950e23f4_0_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5" name="Google Shape;205;p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We look for things such as what engages or motivates a child, problem solving, resilience, changing strategy etc.</a:t>
            </a:r>
            <a:endParaRPr/>
          </a:p>
        </p:txBody>
      </p:sp>
      <p:sp>
        <p:nvSpPr>
          <p:cNvPr id="206" name="Google Shape;206;p5:notes"/>
          <p:cNvSpPr txBox="1"/>
          <p:nvPr>
            <p:ph idx="3" type="hdr"/>
          </p:nvPr>
        </p:nvSpPr>
        <p:spPr>
          <a:xfrm>
            <a:off x="0" y="0"/>
            <a:ext cx="2971800" cy="457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7" name="Google Shape;207;p5:notes"/>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400"/>
              <a:buNone/>
            </a:pPr>
            <a:r>
              <a:rPr lang="en-GB"/>
              <a:t>Classification:</a:t>
            </a:r>
            <a:r>
              <a:rPr lang="en-GB">
                <a:solidFill>
                  <a:srgbClr val="000000"/>
                </a:solidFill>
              </a:rPr>
              <a:t>UNCLASSIFIED </a:t>
            </a:r>
            <a:endParaRPr/>
          </a:p>
        </p:txBody>
      </p:sp>
      <p:sp>
        <p:nvSpPr>
          <p:cNvPr id="208" name="Google Shape;208;p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5" name="Google Shape;215;p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1200"/>
              <a:buFont typeface="Calibri"/>
              <a:buNone/>
            </a:pPr>
            <a:r>
              <a:rPr lang="en-GB" sz="1200">
                <a:solidFill>
                  <a:schemeClr val="dk2"/>
                </a:solidFill>
              </a:rPr>
              <a:t>There is a </a:t>
            </a:r>
            <a:r>
              <a:rPr lang="en-GB">
                <a:solidFill>
                  <a:schemeClr val="dk2"/>
                </a:solidFill>
              </a:rPr>
              <a:t>big</a:t>
            </a:r>
            <a:r>
              <a:rPr lang="en-GB" sz="1200">
                <a:solidFill>
                  <a:schemeClr val="dk2"/>
                </a:solidFill>
              </a:rPr>
              <a:t> focus on </a:t>
            </a:r>
            <a:r>
              <a:rPr b="1" lang="en-GB" sz="1200">
                <a:solidFill>
                  <a:schemeClr val="dk2"/>
                </a:solidFill>
              </a:rPr>
              <a:t>early language and extending </a:t>
            </a:r>
            <a:r>
              <a:rPr lang="en-GB" sz="1200">
                <a:solidFill>
                  <a:srgbClr val="004090"/>
                </a:solidFill>
              </a:rPr>
              <a:t>vocabulary, </a:t>
            </a:r>
            <a:r>
              <a:rPr lang="en-GB" sz="1200">
                <a:solidFill>
                  <a:schemeClr val="dk2"/>
                </a:solidFill>
              </a:rPr>
              <a:t>with more examples on how to embed and develop vocabulary skills across all 7 areas, because this improves child development in a broad curriculum</a:t>
            </a:r>
            <a:endParaRPr/>
          </a:p>
          <a:p>
            <a:pPr indent="0" lvl="0" marL="0" rtl="0" algn="l">
              <a:lnSpc>
                <a:spcPct val="100000"/>
              </a:lnSpc>
              <a:spcBef>
                <a:spcPts val="0"/>
              </a:spcBef>
              <a:spcAft>
                <a:spcPts val="0"/>
              </a:spcAft>
              <a:buSzPts val="1400"/>
              <a:buNone/>
            </a:pPr>
            <a:r>
              <a:t/>
            </a:r>
            <a:endParaRPr/>
          </a:p>
        </p:txBody>
      </p:sp>
      <p:sp>
        <p:nvSpPr>
          <p:cNvPr id="216" name="Google Shape;216;p7:notes"/>
          <p:cNvSpPr txBox="1"/>
          <p:nvPr>
            <p:ph idx="3" type="hdr"/>
          </p:nvPr>
        </p:nvSpPr>
        <p:spPr>
          <a:xfrm>
            <a:off x="0" y="0"/>
            <a:ext cx="2971800" cy="457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7" name="Google Shape;217;p7:notes"/>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400"/>
              <a:buNone/>
            </a:pPr>
            <a:r>
              <a:rPr lang="en-GB"/>
              <a:t>Classification:</a:t>
            </a:r>
            <a:r>
              <a:rPr lang="en-GB">
                <a:solidFill>
                  <a:srgbClr val="000000"/>
                </a:solidFill>
              </a:rPr>
              <a:t>UNCLASSIFIED </a:t>
            </a:r>
            <a:endParaRPr/>
          </a:p>
        </p:txBody>
      </p:sp>
      <p:sp>
        <p:nvSpPr>
          <p:cNvPr id="218" name="Google Shape;218;p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4" name="Google Shape;224;p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b="0" i="0" lang="en-GB" sz="1200" u="none" strike="noStrike">
                <a:solidFill>
                  <a:schemeClr val="dk1"/>
                </a:solidFill>
                <a:latin typeface="Calibri"/>
                <a:ea typeface="Calibri"/>
                <a:cs typeface="Calibri"/>
                <a:sym typeface="Calibri"/>
              </a:rPr>
              <a:t>All areas of learning and development are important and inter-connected. </a:t>
            </a:r>
            <a:endParaRPr/>
          </a:p>
          <a:p>
            <a:pPr indent="0" lvl="0" marL="0" rtl="0" algn="l">
              <a:lnSpc>
                <a:spcPct val="100000"/>
              </a:lnSpc>
              <a:spcBef>
                <a:spcPts val="0"/>
              </a:spcBef>
              <a:spcAft>
                <a:spcPts val="0"/>
              </a:spcAft>
              <a:buSzPts val="1400"/>
              <a:buNone/>
            </a:pPr>
            <a:r>
              <a:rPr b="0" i="0" lang="en-GB" sz="1200" u="none" strike="noStrike">
                <a:solidFill>
                  <a:schemeClr val="dk1"/>
                </a:solidFill>
                <a:latin typeface="Calibri"/>
                <a:ea typeface="Calibri"/>
                <a:cs typeface="Calibri"/>
                <a:sym typeface="Calibri"/>
              </a:rPr>
              <a:t>The prime areas are important for building the foundations, it is through the specific areas  that the primes are strengthened</a:t>
            </a:r>
            <a:endParaRPr/>
          </a:p>
          <a:p>
            <a:pPr indent="0" lvl="0" marL="0" rtl="0" algn="l">
              <a:lnSpc>
                <a:spcPct val="100000"/>
              </a:lnSpc>
              <a:spcBef>
                <a:spcPts val="0"/>
              </a:spcBef>
              <a:spcAft>
                <a:spcPts val="0"/>
              </a:spcAft>
              <a:buSzPts val="1400"/>
              <a:buNone/>
            </a:pPr>
            <a:r>
              <a:t/>
            </a:r>
            <a:endParaRPr b="0" i="0" sz="1200" u="none" strike="noStrike">
              <a:solidFill>
                <a:schemeClr val="dk1"/>
              </a:solidFill>
              <a:latin typeface="Calibri"/>
              <a:ea typeface="Calibri"/>
              <a:cs typeface="Calibri"/>
              <a:sym typeface="Calibri"/>
            </a:endParaRPr>
          </a:p>
        </p:txBody>
      </p:sp>
      <p:sp>
        <p:nvSpPr>
          <p:cNvPr id="225" name="Google Shape;225;p4:notes"/>
          <p:cNvSpPr txBox="1"/>
          <p:nvPr>
            <p:ph idx="3" type="hdr"/>
          </p:nvPr>
        </p:nvSpPr>
        <p:spPr>
          <a:xfrm>
            <a:off x="0" y="0"/>
            <a:ext cx="2971800" cy="457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6" name="Google Shape;226;p4:notes"/>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400"/>
              <a:buNone/>
            </a:pPr>
            <a:r>
              <a:rPr lang="en-GB"/>
              <a:t>Classification:</a:t>
            </a:r>
            <a:r>
              <a:rPr lang="en-GB">
                <a:solidFill>
                  <a:srgbClr val="000000"/>
                </a:solidFill>
              </a:rPr>
              <a:t>UNCLASSIFIED </a:t>
            </a:r>
            <a:endParaRPr/>
          </a:p>
        </p:txBody>
      </p:sp>
      <p:sp>
        <p:nvSpPr>
          <p:cNvPr id="227" name="Google Shape;227;p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g2f2950e23f4_0_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4" name="Google Shape;234;g2f2950e23f4_0_1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5" name="Google Shape;235;g2f2950e23f4_0_1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2acdf0fd1b4_0_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2" name="Google Shape;242;g2acdf0fd1b4_0_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b="0" i="0" lang="en-GB" sz="1200" u="none" strike="noStrike">
                <a:solidFill>
                  <a:schemeClr val="dk1"/>
                </a:solidFill>
                <a:latin typeface="Calibri"/>
                <a:ea typeface="Calibri"/>
                <a:cs typeface="Calibri"/>
                <a:sym typeface="Calibri"/>
              </a:rPr>
              <a:t>All areas of learning and development are important and inter-connected. </a:t>
            </a:r>
            <a:endParaRPr/>
          </a:p>
          <a:p>
            <a:pPr indent="0" lvl="0" marL="0" rtl="0" algn="l">
              <a:lnSpc>
                <a:spcPct val="100000"/>
              </a:lnSpc>
              <a:spcBef>
                <a:spcPts val="0"/>
              </a:spcBef>
              <a:spcAft>
                <a:spcPts val="0"/>
              </a:spcAft>
              <a:buSzPts val="1400"/>
              <a:buNone/>
            </a:pPr>
            <a:r>
              <a:rPr b="0" i="0" lang="en-GB" sz="1200" u="none" strike="noStrike">
                <a:solidFill>
                  <a:schemeClr val="dk1"/>
                </a:solidFill>
                <a:latin typeface="Calibri"/>
                <a:ea typeface="Calibri"/>
                <a:cs typeface="Calibri"/>
                <a:sym typeface="Calibri"/>
              </a:rPr>
              <a:t>The prime areas are important for building the foundations, it is through the specific areas  that the primes are strengthened</a:t>
            </a:r>
            <a:endParaRPr/>
          </a:p>
          <a:p>
            <a:pPr indent="0" lvl="0" marL="0" rtl="0" algn="l">
              <a:lnSpc>
                <a:spcPct val="100000"/>
              </a:lnSpc>
              <a:spcBef>
                <a:spcPts val="0"/>
              </a:spcBef>
              <a:spcAft>
                <a:spcPts val="0"/>
              </a:spcAft>
              <a:buSzPts val="1400"/>
              <a:buNone/>
            </a:pPr>
            <a:r>
              <a:t/>
            </a:r>
            <a:endParaRPr b="0" i="0" sz="1200" u="none" strike="noStrike">
              <a:solidFill>
                <a:schemeClr val="dk1"/>
              </a:solidFill>
              <a:latin typeface="Calibri"/>
              <a:ea typeface="Calibri"/>
              <a:cs typeface="Calibri"/>
              <a:sym typeface="Calibri"/>
            </a:endParaRPr>
          </a:p>
        </p:txBody>
      </p:sp>
      <p:sp>
        <p:nvSpPr>
          <p:cNvPr id="243" name="Google Shape;243;g2acdf0fd1b4_0_6:notes"/>
          <p:cNvSpPr txBox="1"/>
          <p:nvPr>
            <p:ph idx="3" type="hdr"/>
          </p:nvPr>
        </p:nvSpPr>
        <p:spPr>
          <a:xfrm>
            <a:off x="0" y="0"/>
            <a:ext cx="2971800" cy="457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4" name="Google Shape;244;g2acdf0fd1b4_0_6:notes"/>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400"/>
              <a:buNone/>
            </a:pPr>
            <a:r>
              <a:rPr lang="en-GB"/>
              <a:t>Classification:</a:t>
            </a:r>
            <a:r>
              <a:rPr lang="en-GB">
                <a:solidFill>
                  <a:srgbClr val="000000"/>
                </a:solidFill>
              </a:rPr>
              <a:t>UNCLASSIFIED </a:t>
            </a:r>
            <a:endParaRPr/>
          </a:p>
        </p:txBody>
      </p:sp>
      <p:sp>
        <p:nvSpPr>
          <p:cNvPr id="245" name="Google Shape;245;g2acdf0fd1b4_0_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3" name="Google Shape;253;p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Yes, children will still be playing in reception, but we will plan high quality learning experiences, a well-planned environment and have skilful adults who support that learning.</a:t>
            </a:r>
            <a:endParaRPr/>
          </a:p>
          <a:p>
            <a:pPr indent="0" lvl="0" marL="0" rtl="0" algn="l">
              <a:lnSpc>
                <a:spcPct val="100000"/>
              </a:lnSpc>
              <a:spcBef>
                <a:spcPts val="0"/>
              </a:spcBef>
              <a:spcAft>
                <a:spcPts val="0"/>
              </a:spcAft>
              <a:buSzPts val="1400"/>
              <a:buNone/>
            </a:pPr>
            <a:r>
              <a:rPr lang="en-GB"/>
              <a:t>Inside and out</a:t>
            </a:r>
            <a:endParaRPr/>
          </a:p>
          <a:p>
            <a:pPr indent="0" lvl="0" marL="0" rtl="0" algn="l">
              <a:lnSpc>
                <a:spcPct val="100000"/>
              </a:lnSpc>
              <a:spcBef>
                <a:spcPts val="0"/>
              </a:spcBef>
              <a:spcAft>
                <a:spcPts val="0"/>
              </a:spcAft>
              <a:buSzPts val="1400"/>
              <a:buNone/>
            </a:pPr>
            <a:r>
              <a:rPr lang="en-GB"/>
              <a:t>Free flow</a:t>
            </a:r>
            <a:endParaRPr/>
          </a:p>
        </p:txBody>
      </p:sp>
      <p:sp>
        <p:nvSpPr>
          <p:cNvPr id="254" name="Google Shape;254;p6:notes"/>
          <p:cNvSpPr txBox="1"/>
          <p:nvPr>
            <p:ph idx="3" type="hdr"/>
          </p:nvPr>
        </p:nvSpPr>
        <p:spPr>
          <a:xfrm>
            <a:off x="0" y="0"/>
            <a:ext cx="2971800" cy="457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5" name="Google Shape;255;p6:notes"/>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400"/>
              <a:buNone/>
            </a:pPr>
            <a:r>
              <a:rPr lang="en-GB"/>
              <a:t>Classification:</a:t>
            </a:r>
            <a:r>
              <a:rPr lang="en-GB">
                <a:solidFill>
                  <a:srgbClr val="000000"/>
                </a:solidFill>
              </a:rPr>
              <a:t>UNCLASSIFIED </a:t>
            </a:r>
            <a:endParaRPr/>
          </a:p>
        </p:txBody>
      </p:sp>
      <p:sp>
        <p:nvSpPr>
          <p:cNvPr id="256" name="Google Shape;256;p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2f2950e23f4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2" name="Google Shape;262;g2f2950e23f4_0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3" name="Google Shape;263;g2f2950e23f4_0_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f03e4c55e5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9" name="Google Shape;269;gf03e4c55e5_0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0" name="Google Shape;270;gf03e4c55e5_0_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6" name="Google Shape;276;p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457200" lvl="0" marL="800100" rtl="0" algn="l">
              <a:lnSpc>
                <a:spcPct val="100000"/>
              </a:lnSpc>
              <a:spcBef>
                <a:spcPts val="0"/>
              </a:spcBef>
              <a:spcAft>
                <a:spcPts val="0"/>
              </a:spcAft>
              <a:buClr>
                <a:srgbClr val="004090"/>
              </a:buClr>
              <a:buSzPts val="1200"/>
              <a:buFont typeface="Arial"/>
              <a:buChar char="•"/>
            </a:pPr>
            <a:r>
              <a:rPr lang="en-GB" sz="1200">
                <a:solidFill>
                  <a:srgbClr val="004090"/>
                </a:solidFill>
              </a:rPr>
              <a:t>The help that they give their children at home has a very significant impact on their learning</a:t>
            </a:r>
            <a:endParaRPr/>
          </a:p>
          <a:p>
            <a:pPr indent="0" lvl="0" marL="0" rtl="0" algn="l">
              <a:lnSpc>
                <a:spcPct val="100000"/>
              </a:lnSpc>
              <a:spcBef>
                <a:spcPts val="0"/>
              </a:spcBef>
              <a:spcAft>
                <a:spcPts val="0"/>
              </a:spcAft>
              <a:buSzPts val="1400"/>
              <a:buNone/>
            </a:pPr>
            <a:r>
              <a:t/>
            </a:r>
            <a:endParaRPr/>
          </a:p>
        </p:txBody>
      </p:sp>
      <p:sp>
        <p:nvSpPr>
          <p:cNvPr id="277" name="Google Shape;277;p8:notes"/>
          <p:cNvSpPr txBox="1"/>
          <p:nvPr>
            <p:ph idx="3" type="hdr"/>
          </p:nvPr>
        </p:nvSpPr>
        <p:spPr>
          <a:xfrm>
            <a:off x="0" y="0"/>
            <a:ext cx="2971800" cy="457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8" name="Google Shape;278;p8:notes"/>
          <p:cNvSpPr txBox="1"/>
          <p:nvPr>
            <p:ph idx="11" type="ftr"/>
          </p:nvPr>
        </p:nvSpPr>
        <p:spPr>
          <a:xfrm>
            <a:off x="0" y="8685213"/>
            <a:ext cx="6858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400"/>
              <a:buNone/>
            </a:pPr>
            <a:r>
              <a:rPr lang="en-GB"/>
              <a:t>Classification:</a:t>
            </a:r>
            <a:r>
              <a:rPr lang="en-GB">
                <a:solidFill>
                  <a:srgbClr val="000000"/>
                </a:solidFill>
              </a:rPr>
              <a:t>UNCLASSIFIED </a:t>
            </a:r>
            <a:endParaRPr/>
          </a:p>
        </p:txBody>
      </p:sp>
      <p:sp>
        <p:nvSpPr>
          <p:cNvPr id="279" name="Google Shape;279;p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g27b2ea478a7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5" name="Google Shape;285;g27b2ea478a7_0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6" name="Google Shape;286;g27b2ea478a7_0_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2b183e50578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2" name="Google Shape;292;g2b183e50578_0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3" name="Google Shape;293;g2b183e50578_0_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g2ff3f012ddd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9" name="Google Shape;299;g2ff3f012ddd_0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0" name="Google Shape;300;g2ff3f012ddd_0_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g2acdf0fd1b4_0_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6" name="Google Shape;306;g2acdf0fd1b4_0_1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7" name="Google Shape;307;g2acdf0fd1b4_0_1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1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3" name="Google Shape;313;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2" name="Shape 42"/>
        <p:cNvGrpSpPr/>
        <p:nvPr/>
      </p:nvGrpSpPr>
      <p:grpSpPr>
        <a:xfrm>
          <a:off x="0" y="0"/>
          <a:ext cx="0" cy="0"/>
          <a:chOff x="0" y="0"/>
          <a:chExt cx="0" cy="0"/>
        </a:xfrm>
      </p:grpSpPr>
      <p:sp>
        <p:nvSpPr>
          <p:cNvPr id="43" name="Google Shape;43;p12"/>
          <p:cNvSpPr txBox="1"/>
          <p:nvPr>
            <p:ph type="title"/>
          </p:nvPr>
        </p:nvSpPr>
        <p:spPr>
          <a:xfrm>
            <a:off x="1945201" y="624110"/>
            <a:ext cx="6589199" cy="128089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2"/>
          <p:cNvSpPr txBox="1"/>
          <p:nvPr>
            <p:ph idx="1" type="body"/>
          </p:nvPr>
        </p:nvSpPr>
        <p:spPr>
          <a:xfrm>
            <a:off x="1942415" y="2133600"/>
            <a:ext cx="6591985" cy="3777622"/>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45" name="Google Shape;45;p12"/>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12"/>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2"/>
          <p:cNvSpPr/>
          <p:nvPr/>
        </p:nvSpPr>
        <p:spPr>
          <a:xfrm flipH="1" rot="10800000">
            <a:off x="58" y="711194"/>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 name="Google Shape;48;p12"/>
          <p:cNvSpPr txBox="1"/>
          <p:nvPr>
            <p:ph idx="12" type="sldNum"/>
          </p:nvPr>
        </p:nvSpPr>
        <p:spPr>
          <a:xfrm>
            <a:off x="511228" y="787783"/>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9" name="Shape 49"/>
        <p:cNvGrpSpPr/>
        <p:nvPr/>
      </p:nvGrpSpPr>
      <p:grpSpPr>
        <a:xfrm>
          <a:off x="0" y="0"/>
          <a:ext cx="0" cy="0"/>
          <a:chOff x="0" y="0"/>
          <a:chExt cx="0" cy="0"/>
        </a:xfrm>
      </p:grpSpPr>
      <p:sp>
        <p:nvSpPr>
          <p:cNvPr id="50" name="Google Shape;50;p13"/>
          <p:cNvSpPr txBox="1"/>
          <p:nvPr>
            <p:ph type="title"/>
          </p:nvPr>
        </p:nvSpPr>
        <p:spPr>
          <a:xfrm>
            <a:off x="1942415" y="2074562"/>
            <a:ext cx="6591985" cy="146880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rgbClr val="262626"/>
              </a:buClr>
              <a:buSzPts val="4000"/>
              <a:buFont typeface="Century Gothic"/>
              <a:buNone/>
              <a:defRPr b="0"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3"/>
          <p:cNvSpPr txBox="1"/>
          <p:nvPr>
            <p:ph idx="1" type="body"/>
          </p:nvPr>
        </p:nvSpPr>
        <p:spPr>
          <a:xfrm>
            <a:off x="1942415" y="3581400"/>
            <a:ext cx="6591985" cy="8604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2000"/>
              <a:buNone/>
              <a:defRPr sz="2000">
                <a:solidFill>
                  <a:srgbClr val="595959"/>
                </a:solidFill>
              </a:defRPr>
            </a:lvl1pPr>
            <a:lvl2pPr indent="-228600" lvl="1" marL="914400" algn="l">
              <a:lnSpc>
                <a:spcPct val="100000"/>
              </a:lnSpc>
              <a:spcBef>
                <a:spcPts val="1000"/>
              </a:spcBef>
              <a:spcAft>
                <a:spcPts val="0"/>
              </a:spcAft>
              <a:buSzPts val="1800"/>
              <a:buNone/>
              <a:defRPr sz="1800">
                <a:solidFill>
                  <a:srgbClr val="888888"/>
                </a:solidFill>
              </a:defRPr>
            </a:lvl2pPr>
            <a:lvl3pPr indent="-228600" lvl="2" marL="1371600" algn="l">
              <a:lnSpc>
                <a:spcPct val="100000"/>
              </a:lnSpc>
              <a:spcBef>
                <a:spcPts val="1000"/>
              </a:spcBef>
              <a:spcAft>
                <a:spcPts val="0"/>
              </a:spcAft>
              <a:buSzPts val="1600"/>
              <a:buNone/>
              <a:defRPr sz="1600">
                <a:solidFill>
                  <a:srgbClr val="888888"/>
                </a:solidFill>
              </a:defRPr>
            </a:lvl3pPr>
            <a:lvl4pPr indent="-228600" lvl="3" marL="1828800" algn="l">
              <a:lnSpc>
                <a:spcPct val="100000"/>
              </a:lnSpc>
              <a:spcBef>
                <a:spcPts val="1000"/>
              </a:spcBef>
              <a:spcAft>
                <a:spcPts val="0"/>
              </a:spcAft>
              <a:buSzPts val="1400"/>
              <a:buNone/>
              <a:defRPr sz="1400">
                <a:solidFill>
                  <a:srgbClr val="888888"/>
                </a:solidFill>
              </a:defRPr>
            </a:lvl4pPr>
            <a:lvl5pPr indent="-228600" lvl="4" marL="2286000" algn="l">
              <a:lnSpc>
                <a:spcPct val="100000"/>
              </a:lnSpc>
              <a:spcBef>
                <a:spcPts val="1000"/>
              </a:spcBef>
              <a:spcAft>
                <a:spcPts val="0"/>
              </a:spcAft>
              <a:buSzPts val="1400"/>
              <a:buNone/>
              <a:defRPr sz="1400">
                <a:solidFill>
                  <a:srgbClr val="888888"/>
                </a:solidFill>
              </a:defRPr>
            </a:lvl5pPr>
            <a:lvl6pPr indent="-228600" lvl="5" marL="2743200" algn="l">
              <a:lnSpc>
                <a:spcPct val="100000"/>
              </a:lnSpc>
              <a:spcBef>
                <a:spcPts val="1000"/>
              </a:spcBef>
              <a:spcAft>
                <a:spcPts val="0"/>
              </a:spcAft>
              <a:buSzPts val="1400"/>
              <a:buNone/>
              <a:defRPr sz="1400">
                <a:solidFill>
                  <a:srgbClr val="888888"/>
                </a:solidFill>
              </a:defRPr>
            </a:lvl6pPr>
            <a:lvl7pPr indent="-228600" lvl="6" marL="3200400" algn="l">
              <a:lnSpc>
                <a:spcPct val="100000"/>
              </a:lnSpc>
              <a:spcBef>
                <a:spcPts val="1000"/>
              </a:spcBef>
              <a:spcAft>
                <a:spcPts val="0"/>
              </a:spcAft>
              <a:buSzPts val="1400"/>
              <a:buNone/>
              <a:defRPr sz="1400">
                <a:solidFill>
                  <a:srgbClr val="888888"/>
                </a:solidFill>
              </a:defRPr>
            </a:lvl7pPr>
            <a:lvl8pPr indent="-228600" lvl="7" marL="3657600" algn="l">
              <a:lnSpc>
                <a:spcPct val="100000"/>
              </a:lnSpc>
              <a:spcBef>
                <a:spcPts val="1000"/>
              </a:spcBef>
              <a:spcAft>
                <a:spcPts val="0"/>
              </a:spcAft>
              <a:buSzPts val="1400"/>
              <a:buNone/>
              <a:defRPr sz="1400">
                <a:solidFill>
                  <a:srgbClr val="888888"/>
                </a:solidFill>
              </a:defRPr>
            </a:lvl8pPr>
            <a:lvl9pPr indent="-228600" lvl="8" marL="4114800" algn="l">
              <a:lnSpc>
                <a:spcPct val="100000"/>
              </a:lnSpc>
              <a:spcBef>
                <a:spcPts val="1000"/>
              </a:spcBef>
              <a:spcAft>
                <a:spcPts val="0"/>
              </a:spcAft>
              <a:buSzPts val="1400"/>
              <a:buNone/>
              <a:defRPr sz="1400">
                <a:solidFill>
                  <a:srgbClr val="888888"/>
                </a:solidFill>
              </a:defRPr>
            </a:lvl9pPr>
          </a:lstStyle>
          <a:p/>
        </p:txBody>
      </p:sp>
      <p:sp>
        <p:nvSpPr>
          <p:cNvPr id="52" name="Google Shape;52;p13"/>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3"/>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13"/>
          <p:cNvSpPr/>
          <p:nvPr/>
        </p:nvSpPr>
        <p:spPr>
          <a:xfrm flipH="1" rot="10800000">
            <a:off x="58" y="3166527"/>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 name="Google Shape;55;p13"/>
          <p:cNvSpPr txBox="1"/>
          <p:nvPr>
            <p:ph idx="12" type="sldNum"/>
          </p:nvPr>
        </p:nvSpPr>
        <p:spPr>
          <a:xfrm>
            <a:off x="511228" y="3244140"/>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6" name="Shape 56"/>
        <p:cNvGrpSpPr/>
        <p:nvPr/>
      </p:nvGrpSpPr>
      <p:grpSpPr>
        <a:xfrm>
          <a:off x="0" y="0"/>
          <a:ext cx="0" cy="0"/>
          <a:chOff x="0" y="0"/>
          <a:chExt cx="0" cy="0"/>
        </a:xfrm>
      </p:grpSpPr>
      <p:sp>
        <p:nvSpPr>
          <p:cNvPr id="57" name="Google Shape;57;p14"/>
          <p:cNvSpPr txBox="1"/>
          <p:nvPr>
            <p:ph type="ctrTitle"/>
          </p:nvPr>
        </p:nvSpPr>
        <p:spPr>
          <a:xfrm>
            <a:off x="1942416" y="2514601"/>
            <a:ext cx="6600451" cy="2262781"/>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rgbClr val="262626"/>
              </a:buClr>
              <a:buSzPts val="5400"/>
              <a:buFont typeface="Century Gothic"/>
              <a:buNone/>
              <a:defRPr sz="5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14"/>
          <p:cNvSpPr txBox="1"/>
          <p:nvPr>
            <p:ph idx="1" type="subTitle"/>
          </p:nvPr>
        </p:nvSpPr>
        <p:spPr>
          <a:xfrm>
            <a:off x="1942416" y="4777380"/>
            <a:ext cx="6600451" cy="1126283"/>
          </a:xfrm>
          <a:prstGeom prst="rect">
            <a:avLst/>
          </a:prstGeom>
          <a:noFill/>
          <a:ln>
            <a:noFill/>
          </a:ln>
        </p:spPr>
        <p:txBody>
          <a:bodyPr anchorCtr="0" anchor="t" bIns="45700" lIns="91425" spcFirstLastPara="1" rIns="91425" wrap="square" tIns="45700">
            <a:normAutofit/>
          </a:bodyPr>
          <a:lstStyle>
            <a:lvl1pPr lvl="0" algn="l">
              <a:lnSpc>
                <a:spcPct val="100000"/>
              </a:lnSpc>
              <a:spcBef>
                <a:spcPts val="1000"/>
              </a:spcBef>
              <a:spcAft>
                <a:spcPts val="0"/>
              </a:spcAft>
              <a:buSzPts val="1800"/>
              <a:buNone/>
              <a:defRPr>
                <a:solidFill>
                  <a:srgbClr val="595959"/>
                </a:solidFill>
              </a:defRPr>
            </a:lvl1pPr>
            <a:lvl2pPr lvl="1" algn="ctr">
              <a:lnSpc>
                <a:spcPct val="100000"/>
              </a:lnSpc>
              <a:spcBef>
                <a:spcPts val="1000"/>
              </a:spcBef>
              <a:spcAft>
                <a:spcPts val="0"/>
              </a:spcAft>
              <a:buSzPts val="1600"/>
              <a:buNone/>
              <a:defRPr>
                <a:solidFill>
                  <a:srgbClr val="888888"/>
                </a:solidFill>
              </a:defRPr>
            </a:lvl2pPr>
            <a:lvl3pPr lvl="2" algn="ctr">
              <a:lnSpc>
                <a:spcPct val="100000"/>
              </a:lnSpc>
              <a:spcBef>
                <a:spcPts val="1000"/>
              </a:spcBef>
              <a:spcAft>
                <a:spcPts val="0"/>
              </a:spcAft>
              <a:buSzPts val="1400"/>
              <a:buNone/>
              <a:defRPr>
                <a:solidFill>
                  <a:srgbClr val="888888"/>
                </a:solidFill>
              </a:defRPr>
            </a:lvl3pPr>
            <a:lvl4pPr lvl="3" algn="ctr">
              <a:lnSpc>
                <a:spcPct val="100000"/>
              </a:lnSpc>
              <a:spcBef>
                <a:spcPts val="1000"/>
              </a:spcBef>
              <a:spcAft>
                <a:spcPts val="0"/>
              </a:spcAft>
              <a:buSzPts val="1200"/>
              <a:buNone/>
              <a:defRPr>
                <a:solidFill>
                  <a:srgbClr val="888888"/>
                </a:solidFill>
              </a:defRPr>
            </a:lvl4pPr>
            <a:lvl5pPr lvl="4" algn="ctr">
              <a:lnSpc>
                <a:spcPct val="100000"/>
              </a:lnSpc>
              <a:spcBef>
                <a:spcPts val="1000"/>
              </a:spcBef>
              <a:spcAft>
                <a:spcPts val="0"/>
              </a:spcAft>
              <a:buSzPts val="1200"/>
              <a:buNone/>
              <a:defRPr>
                <a:solidFill>
                  <a:srgbClr val="888888"/>
                </a:solidFill>
              </a:defRPr>
            </a:lvl5pPr>
            <a:lvl6pPr lvl="5" algn="ctr">
              <a:lnSpc>
                <a:spcPct val="100000"/>
              </a:lnSpc>
              <a:spcBef>
                <a:spcPts val="1000"/>
              </a:spcBef>
              <a:spcAft>
                <a:spcPts val="0"/>
              </a:spcAft>
              <a:buSzPts val="1200"/>
              <a:buNone/>
              <a:defRPr>
                <a:solidFill>
                  <a:srgbClr val="888888"/>
                </a:solidFill>
              </a:defRPr>
            </a:lvl6pPr>
            <a:lvl7pPr lvl="6" algn="ctr">
              <a:lnSpc>
                <a:spcPct val="100000"/>
              </a:lnSpc>
              <a:spcBef>
                <a:spcPts val="1000"/>
              </a:spcBef>
              <a:spcAft>
                <a:spcPts val="0"/>
              </a:spcAft>
              <a:buSzPts val="1200"/>
              <a:buNone/>
              <a:defRPr>
                <a:solidFill>
                  <a:srgbClr val="888888"/>
                </a:solidFill>
              </a:defRPr>
            </a:lvl7pPr>
            <a:lvl8pPr lvl="7" algn="ctr">
              <a:lnSpc>
                <a:spcPct val="100000"/>
              </a:lnSpc>
              <a:spcBef>
                <a:spcPts val="1000"/>
              </a:spcBef>
              <a:spcAft>
                <a:spcPts val="0"/>
              </a:spcAft>
              <a:buSzPts val="1200"/>
              <a:buNone/>
              <a:defRPr>
                <a:solidFill>
                  <a:srgbClr val="888888"/>
                </a:solidFill>
              </a:defRPr>
            </a:lvl8pPr>
            <a:lvl9pPr lvl="8" algn="ctr">
              <a:lnSpc>
                <a:spcPct val="100000"/>
              </a:lnSpc>
              <a:spcBef>
                <a:spcPts val="1000"/>
              </a:spcBef>
              <a:spcAft>
                <a:spcPts val="0"/>
              </a:spcAft>
              <a:buSzPts val="1200"/>
              <a:buNone/>
              <a:defRPr>
                <a:solidFill>
                  <a:srgbClr val="888888"/>
                </a:solidFill>
              </a:defRPr>
            </a:lvl9pPr>
          </a:lstStyle>
          <a:p/>
        </p:txBody>
      </p:sp>
      <p:sp>
        <p:nvSpPr>
          <p:cNvPr id="59" name="Google Shape;59;p14"/>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4"/>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14"/>
          <p:cNvSpPr/>
          <p:nvPr/>
        </p:nvSpPr>
        <p:spPr>
          <a:xfrm>
            <a:off x="-31719" y="4321158"/>
            <a:ext cx="1395473" cy="781781"/>
          </a:xfrm>
          <a:custGeom>
            <a:rect b="b" l="l" r="r" t="t"/>
            <a:pathLst>
              <a:path extrusionOk="0" h="10000" w="8042">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 name="Google Shape;62;p14"/>
          <p:cNvSpPr txBox="1"/>
          <p:nvPr>
            <p:ph idx="12" type="sldNum"/>
          </p:nvPr>
        </p:nvSpPr>
        <p:spPr>
          <a:xfrm>
            <a:off x="423334" y="4529541"/>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3" name="Shape 63"/>
        <p:cNvGrpSpPr/>
        <p:nvPr/>
      </p:nvGrpSpPr>
      <p:grpSpPr>
        <a:xfrm>
          <a:off x="0" y="0"/>
          <a:ext cx="0" cy="0"/>
          <a:chOff x="0" y="0"/>
          <a:chExt cx="0" cy="0"/>
        </a:xfrm>
      </p:grpSpPr>
      <p:sp>
        <p:nvSpPr>
          <p:cNvPr id="64" name="Google Shape;64;p15"/>
          <p:cNvSpPr txBox="1"/>
          <p:nvPr>
            <p:ph type="title"/>
          </p:nvPr>
        </p:nvSpPr>
        <p:spPr>
          <a:xfrm>
            <a:off x="1945200" y="624110"/>
            <a:ext cx="6589200" cy="128089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15"/>
          <p:cNvSpPr txBox="1"/>
          <p:nvPr>
            <p:ph idx="1" type="body"/>
          </p:nvPr>
        </p:nvSpPr>
        <p:spPr>
          <a:xfrm>
            <a:off x="1942416" y="2136706"/>
            <a:ext cx="3197531" cy="3767397"/>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66" name="Google Shape;66;p15"/>
          <p:cNvSpPr txBox="1"/>
          <p:nvPr>
            <p:ph idx="2" type="body"/>
          </p:nvPr>
        </p:nvSpPr>
        <p:spPr>
          <a:xfrm>
            <a:off x="5337307" y="2136706"/>
            <a:ext cx="3197093" cy="3767397"/>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67" name="Google Shape;67;p15"/>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15"/>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5"/>
          <p:cNvSpPr/>
          <p:nvPr/>
        </p:nvSpPr>
        <p:spPr>
          <a:xfrm flipH="1" rot="10800000">
            <a:off x="58" y="711194"/>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 name="Google Shape;70;p15"/>
          <p:cNvSpPr txBox="1"/>
          <p:nvPr>
            <p:ph idx="12" type="sldNum"/>
          </p:nvPr>
        </p:nvSpPr>
        <p:spPr>
          <a:xfrm>
            <a:off x="511228" y="787783"/>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71" name="Shape 71"/>
        <p:cNvGrpSpPr/>
        <p:nvPr/>
      </p:nvGrpSpPr>
      <p:grpSpPr>
        <a:xfrm>
          <a:off x="0" y="0"/>
          <a:ext cx="0" cy="0"/>
          <a:chOff x="0" y="0"/>
          <a:chExt cx="0" cy="0"/>
        </a:xfrm>
      </p:grpSpPr>
      <p:sp>
        <p:nvSpPr>
          <p:cNvPr id="72" name="Google Shape;72;p16"/>
          <p:cNvSpPr txBox="1"/>
          <p:nvPr>
            <p:ph type="title"/>
          </p:nvPr>
        </p:nvSpPr>
        <p:spPr>
          <a:xfrm>
            <a:off x="1945200" y="624110"/>
            <a:ext cx="6589200" cy="128089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6"/>
          <p:cNvSpPr txBox="1"/>
          <p:nvPr>
            <p:ph idx="1" type="body"/>
          </p:nvPr>
        </p:nvSpPr>
        <p:spPr>
          <a:xfrm>
            <a:off x="2265352" y="2226626"/>
            <a:ext cx="2874596" cy="5762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2400"/>
              <a:buNone/>
              <a:defRPr b="0" sz="2400"/>
            </a:lvl1pPr>
            <a:lvl2pPr indent="-228600" lvl="1" marL="914400" algn="l">
              <a:lnSpc>
                <a:spcPct val="100000"/>
              </a:lnSpc>
              <a:spcBef>
                <a:spcPts val="1000"/>
              </a:spcBef>
              <a:spcAft>
                <a:spcPts val="0"/>
              </a:spcAft>
              <a:buSzPts val="2000"/>
              <a:buNone/>
              <a:defRPr b="1" sz="2000"/>
            </a:lvl2pPr>
            <a:lvl3pPr indent="-228600" lvl="2" marL="1371600" algn="l">
              <a:lnSpc>
                <a:spcPct val="100000"/>
              </a:lnSpc>
              <a:spcBef>
                <a:spcPts val="1000"/>
              </a:spcBef>
              <a:spcAft>
                <a:spcPts val="0"/>
              </a:spcAft>
              <a:buSzPts val="1800"/>
              <a:buNone/>
              <a:defRPr b="1" sz="1800"/>
            </a:lvl3pPr>
            <a:lvl4pPr indent="-228600" lvl="3" marL="1828800" algn="l">
              <a:lnSpc>
                <a:spcPct val="100000"/>
              </a:lnSpc>
              <a:spcBef>
                <a:spcPts val="1000"/>
              </a:spcBef>
              <a:spcAft>
                <a:spcPts val="0"/>
              </a:spcAft>
              <a:buSzPts val="1600"/>
              <a:buNone/>
              <a:defRPr b="1" sz="1600"/>
            </a:lvl4pPr>
            <a:lvl5pPr indent="-228600" lvl="4" marL="2286000" algn="l">
              <a:lnSpc>
                <a:spcPct val="100000"/>
              </a:lnSpc>
              <a:spcBef>
                <a:spcPts val="1000"/>
              </a:spcBef>
              <a:spcAft>
                <a:spcPts val="0"/>
              </a:spcAft>
              <a:buSzPts val="1600"/>
              <a:buNone/>
              <a:defRPr b="1" sz="1600"/>
            </a:lvl5pPr>
            <a:lvl6pPr indent="-228600" lvl="5" marL="2743200" algn="l">
              <a:lnSpc>
                <a:spcPct val="100000"/>
              </a:lnSpc>
              <a:spcBef>
                <a:spcPts val="1000"/>
              </a:spcBef>
              <a:spcAft>
                <a:spcPts val="0"/>
              </a:spcAft>
              <a:buSzPts val="1600"/>
              <a:buNone/>
              <a:defRPr b="1" sz="1600"/>
            </a:lvl6pPr>
            <a:lvl7pPr indent="-228600" lvl="6" marL="3200400" algn="l">
              <a:lnSpc>
                <a:spcPct val="100000"/>
              </a:lnSpc>
              <a:spcBef>
                <a:spcPts val="1000"/>
              </a:spcBef>
              <a:spcAft>
                <a:spcPts val="0"/>
              </a:spcAft>
              <a:buSzPts val="1600"/>
              <a:buNone/>
              <a:defRPr b="1" sz="1600"/>
            </a:lvl7pPr>
            <a:lvl8pPr indent="-228600" lvl="7" marL="3657600" algn="l">
              <a:lnSpc>
                <a:spcPct val="100000"/>
              </a:lnSpc>
              <a:spcBef>
                <a:spcPts val="1000"/>
              </a:spcBef>
              <a:spcAft>
                <a:spcPts val="0"/>
              </a:spcAft>
              <a:buSzPts val="1600"/>
              <a:buNone/>
              <a:defRPr b="1" sz="1600"/>
            </a:lvl8pPr>
            <a:lvl9pPr indent="-228600" lvl="8" marL="4114800" algn="l">
              <a:lnSpc>
                <a:spcPct val="100000"/>
              </a:lnSpc>
              <a:spcBef>
                <a:spcPts val="1000"/>
              </a:spcBef>
              <a:spcAft>
                <a:spcPts val="0"/>
              </a:spcAft>
              <a:buSzPts val="1600"/>
              <a:buNone/>
              <a:defRPr b="1" sz="1600"/>
            </a:lvl9pPr>
          </a:lstStyle>
          <a:p/>
        </p:txBody>
      </p:sp>
      <p:sp>
        <p:nvSpPr>
          <p:cNvPr id="74" name="Google Shape;74;p16"/>
          <p:cNvSpPr txBox="1"/>
          <p:nvPr>
            <p:ph idx="2" type="body"/>
          </p:nvPr>
        </p:nvSpPr>
        <p:spPr>
          <a:xfrm>
            <a:off x="1942415" y="2802888"/>
            <a:ext cx="3197532" cy="310570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75" name="Google Shape;75;p16"/>
          <p:cNvSpPr txBox="1"/>
          <p:nvPr>
            <p:ph idx="3" type="body"/>
          </p:nvPr>
        </p:nvSpPr>
        <p:spPr>
          <a:xfrm>
            <a:off x="5656154" y="2223398"/>
            <a:ext cx="2873239" cy="5762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2400"/>
              <a:buNone/>
              <a:defRPr b="0" sz="2400"/>
            </a:lvl1pPr>
            <a:lvl2pPr indent="-228600" lvl="1" marL="914400" algn="l">
              <a:lnSpc>
                <a:spcPct val="100000"/>
              </a:lnSpc>
              <a:spcBef>
                <a:spcPts val="1000"/>
              </a:spcBef>
              <a:spcAft>
                <a:spcPts val="0"/>
              </a:spcAft>
              <a:buSzPts val="2000"/>
              <a:buNone/>
              <a:defRPr b="1" sz="2000"/>
            </a:lvl2pPr>
            <a:lvl3pPr indent="-228600" lvl="2" marL="1371600" algn="l">
              <a:lnSpc>
                <a:spcPct val="100000"/>
              </a:lnSpc>
              <a:spcBef>
                <a:spcPts val="1000"/>
              </a:spcBef>
              <a:spcAft>
                <a:spcPts val="0"/>
              </a:spcAft>
              <a:buSzPts val="1800"/>
              <a:buNone/>
              <a:defRPr b="1" sz="1800"/>
            </a:lvl3pPr>
            <a:lvl4pPr indent="-228600" lvl="3" marL="1828800" algn="l">
              <a:lnSpc>
                <a:spcPct val="100000"/>
              </a:lnSpc>
              <a:spcBef>
                <a:spcPts val="1000"/>
              </a:spcBef>
              <a:spcAft>
                <a:spcPts val="0"/>
              </a:spcAft>
              <a:buSzPts val="1600"/>
              <a:buNone/>
              <a:defRPr b="1" sz="1600"/>
            </a:lvl4pPr>
            <a:lvl5pPr indent="-228600" lvl="4" marL="2286000" algn="l">
              <a:lnSpc>
                <a:spcPct val="100000"/>
              </a:lnSpc>
              <a:spcBef>
                <a:spcPts val="1000"/>
              </a:spcBef>
              <a:spcAft>
                <a:spcPts val="0"/>
              </a:spcAft>
              <a:buSzPts val="1600"/>
              <a:buNone/>
              <a:defRPr b="1" sz="1600"/>
            </a:lvl5pPr>
            <a:lvl6pPr indent="-228600" lvl="5" marL="2743200" algn="l">
              <a:lnSpc>
                <a:spcPct val="100000"/>
              </a:lnSpc>
              <a:spcBef>
                <a:spcPts val="1000"/>
              </a:spcBef>
              <a:spcAft>
                <a:spcPts val="0"/>
              </a:spcAft>
              <a:buSzPts val="1600"/>
              <a:buNone/>
              <a:defRPr b="1" sz="1600"/>
            </a:lvl6pPr>
            <a:lvl7pPr indent="-228600" lvl="6" marL="3200400" algn="l">
              <a:lnSpc>
                <a:spcPct val="100000"/>
              </a:lnSpc>
              <a:spcBef>
                <a:spcPts val="1000"/>
              </a:spcBef>
              <a:spcAft>
                <a:spcPts val="0"/>
              </a:spcAft>
              <a:buSzPts val="1600"/>
              <a:buNone/>
              <a:defRPr b="1" sz="1600"/>
            </a:lvl7pPr>
            <a:lvl8pPr indent="-228600" lvl="7" marL="3657600" algn="l">
              <a:lnSpc>
                <a:spcPct val="100000"/>
              </a:lnSpc>
              <a:spcBef>
                <a:spcPts val="1000"/>
              </a:spcBef>
              <a:spcAft>
                <a:spcPts val="0"/>
              </a:spcAft>
              <a:buSzPts val="1600"/>
              <a:buNone/>
              <a:defRPr b="1" sz="1600"/>
            </a:lvl8pPr>
            <a:lvl9pPr indent="-228600" lvl="8" marL="4114800" algn="l">
              <a:lnSpc>
                <a:spcPct val="100000"/>
              </a:lnSpc>
              <a:spcBef>
                <a:spcPts val="1000"/>
              </a:spcBef>
              <a:spcAft>
                <a:spcPts val="0"/>
              </a:spcAft>
              <a:buSzPts val="1600"/>
              <a:buNone/>
              <a:defRPr b="1" sz="1600"/>
            </a:lvl9pPr>
          </a:lstStyle>
          <a:p/>
        </p:txBody>
      </p:sp>
      <p:sp>
        <p:nvSpPr>
          <p:cNvPr id="76" name="Google Shape;76;p16"/>
          <p:cNvSpPr txBox="1"/>
          <p:nvPr>
            <p:ph idx="4" type="body"/>
          </p:nvPr>
        </p:nvSpPr>
        <p:spPr>
          <a:xfrm>
            <a:off x="5333715" y="2799660"/>
            <a:ext cx="3195680" cy="310570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77" name="Google Shape;77;p16"/>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6"/>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16"/>
          <p:cNvSpPr/>
          <p:nvPr/>
        </p:nvSpPr>
        <p:spPr>
          <a:xfrm flipH="1" rot="10800000">
            <a:off x="58" y="711194"/>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 name="Google Shape;80;p16"/>
          <p:cNvSpPr txBox="1"/>
          <p:nvPr>
            <p:ph idx="12" type="sldNum"/>
          </p:nvPr>
        </p:nvSpPr>
        <p:spPr>
          <a:xfrm>
            <a:off x="511228" y="787783"/>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1" name="Shape 81"/>
        <p:cNvGrpSpPr/>
        <p:nvPr/>
      </p:nvGrpSpPr>
      <p:grpSpPr>
        <a:xfrm>
          <a:off x="0" y="0"/>
          <a:ext cx="0" cy="0"/>
          <a:chOff x="0" y="0"/>
          <a:chExt cx="0" cy="0"/>
        </a:xfrm>
      </p:grpSpPr>
      <p:sp>
        <p:nvSpPr>
          <p:cNvPr id="82" name="Google Shape;82;p17"/>
          <p:cNvSpPr txBox="1"/>
          <p:nvPr>
            <p:ph type="title"/>
          </p:nvPr>
        </p:nvSpPr>
        <p:spPr>
          <a:xfrm>
            <a:off x="1945200" y="624110"/>
            <a:ext cx="6589200" cy="128089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7"/>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17"/>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17"/>
          <p:cNvSpPr/>
          <p:nvPr/>
        </p:nvSpPr>
        <p:spPr>
          <a:xfrm flipH="1" rot="10800000">
            <a:off x="58" y="711194"/>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 name="Google Shape;86;p17"/>
          <p:cNvSpPr txBox="1"/>
          <p:nvPr>
            <p:ph idx="12" type="sldNum"/>
          </p:nvPr>
        </p:nvSpPr>
        <p:spPr>
          <a:xfrm>
            <a:off x="511228" y="787783"/>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7" name="Shape 87"/>
        <p:cNvGrpSpPr/>
        <p:nvPr/>
      </p:nvGrpSpPr>
      <p:grpSpPr>
        <a:xfrm>
          <a:off x="0" y="0"/>
          <a:ext cx="0" cy="0"/>
          <a:chOff x="0" y="0"/>
          <a:chExt cx="0" cy="0"/>
        </a:xfrm>
      </p:grpSpPr>
      <p:sp>
        <p:nvSpPr>
          <p:cNvPr id="88" name="Google Shape;88;p19"/>
          <p:cNvSpPr txBox="1"/>
          <p:nvPr>
            <p:ph type="title"/>
          </p:nvPr>
        </p:nvSpPr>
        <p:spPr>
          <a:xfrm>
            <a:off x="1942415" y="446088"/>
            <a:ext cx="2629584" cy="976312"/>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rgbClr val="262626"/>
              </a:buClr>
              <a:buSzPts val="2000"/>
              <a:buFont typeface="Century Gothic"/>
              <a:buNone/>
              <a:defRPr b="0"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19"/>
          <p:cNvSpPr txBox="1"/>
          <p:nvPr>
            <p:ph idx="1" type="body"/>
          </p:nvPr>
        </p:nvSpPr>
        <p:spPr>
          <a:xfrm>
            <a:off x="4743494" y="446089"/>
            <a:ext cx="3790906" cy="5414963"/>
          </a:xfrm>
          <a:prstGeom prst="rect">
            <a:avLst/>
          </a:prstGeom>
          <a:noFill/>
          <a:ln>
            <a:noFill/>
          </a:ln>
        </p:spPr>
        <p:txBody>
          <a:bodyPr anchorCtr="0" anchor="ctr"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90" name="Google Shape;90;p19"/>
          <p:cNvSpPr txBox="1"/>
          <p:nvPr>
            <p:ph idx="2" type="body"/>
          </p:nvPr>
        </p:nvSpPr>
        <p:spPr>
          <a:xfrm>
            <a:off x="1942415" y="1598613"/>
            <a:ext cx="2629584" cy="426243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400"/>
              <a:buNone/>
              <a:defRPr sz="1400"/>
            </a:lvl1pPr>
            <a:lvl2pPr indent="-228600" lvl="1" marL="914400" algn="l">
              <a:lnSpc>
                <a:spcPct val="100000"/>
              </a:lnSpc>
              <a:spcBef>
                <a:spcPts val="1000"/>
              </a:spcBef>
              <a:spcAft>
                <a:spcPts val="0"/>
              </a:spcAft>
              <a:buSzPts val="1200"/>
              <a:buNone/>
              <a:defRPr sz="1200"/>
            </a:lvl2pPr>
            <a:lvl3pPr indent="-228600" lvl="2" marL="1371600" algn="l">
              <a:lnSpc>
                <a:spcPct val="100000"/>
              </a:lnSpc>
              <a:spcBef>
                <a:spcPts val="1000"/>
              </a:spcBef>
              <a:spcAft>
                <a:spcPts val="0"/>
              </a:spcAft>
              <a:buSzPts val="1000"/>
              <a:buNone/>
              <a:defRPr sz="1000"/>
            </a:lvl3pPr>
            <a:lvl4pPr indent="-228600" lvl="3" marL="1828800" algn="l">
              <a:lnSpc>
                <a:spcPct val="100000"/>
              </a:lnSpc>
              <a:spcBef>
                <a:spcPts val="1000"/>
              </a:spcBef>
              <a:spcAft>
                <a:spcPts val="0"/>
              </a:spcAft>
              <a:buSzPts val="900"/>
              <a:buNone/>
              <a:defRPr sz="900"/>
            </a:lvl4pPr>
            <a:lvl5pPr indent="-228600" lvl="4" marL="2286000" algn="l">
              <a:lnSpc>
                <a:spcPct val="100000"/>
              </a:lnSpc>
              <a:spcBef>
                <a:spcPts val="1000"/>
              </a:spcBef>
              <a:spcAft>
                <a:spcPts val="0"/>
              </a:spcAft>
              <a:buSzPts val="900"/>
              <a:buNone/>
              <a:defRPr sz="900"/>
            </a:lvl5pPr>
            <a:lvl6pPr indent="-228600" lvl="5" marL="2743200" algn="l">
              <a:lnSpc>
                <a:spcPct val="100000"/>
              </a:lnSpc>
              <a:spcBef>
                <a:spcPts val="1000"/>
              </a:spcBef>
              <a:spcAft>
                <a:spcPts val="0"/>
              </a:spcAft>
              <a:buSzPts val="900"/>
              <a:buNone/>
              <a:defRPr sz="900"/>
            </a:lvl6pPr>
            <a:lvl7pPr indent="-228600" lvl="6" marL="3200400" algn="l">
              <a:lnSpc>
                <a:spcPct val="100000"/>
              </a:lnSpc>
              <a:spcBef>
                <a:spcPts val="1000"/>
              </a:spcBef>
              <a:spcAft>
                <a:spcPts val="0"/>
              </a:spcAft>
              <a:buSzPts val="900"/>
              <a:buNone/>
              <a:defRPr sz="900"/>
            </a:lvl7pPr>
            <a:lvl8pPr indent="-228600" lvl="7" marL="3657600" algn="l">
              <a:lnSpc>
                <a:spcPct val="100000"/>
              </a:lnSpc>
              <a:spcBef>
                <a:spcPts val="1000"/>
              </a:spcBef>
              <a:spcAft>
                <a:spcPts val="0"/>
              </a:spcAft>
              <a:buSzPts val="900"/>
              <a:buNone/>
              <a:defRPr sz="900"/>
            </a:lvl8pPr>
            <a:lvl9pPr indent="-228600" lvl="8" marL="4114800" algn="l">
              <a:lnSpc>
                <a:spcPct val="100000"/>
              </a:lnSpc>
              <a:spcBef>
                <a:spcPts val="1000"/>
              </a:spcBef>
              <a:spcAft>
                <a:spcPts val="0"/>
              </a:spcAft>
              <a:buSzPts val="900"/>
              <a:buNone/>
              <a:defRPr sz="900"/>
            </a:lvl9pPr>
          </a:lstStyle>
          <a:p/>
        </p:txBody>
      </p:sp>
      <p:sp>
        <p:nvSpPr>
          <p:cNvPr id="91" name="Google Shape;91;p19"/>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p19"/>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3" name="Google Shape;93;p19"/>
          <p:cNvSpPr/>
          <p:nvPr/>
        </p:nvSpPr>
        <p:spPr>
          <a:xfrm flipH="1" rot="10800000">
            <a:off x="58" y="711194"/>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 name="Google Shape;94;p19"/>
          <p:cNvSpPr txBox="1"/>
          <p:nvPr>
            <p:ph idx="12" type="sldNum"/>
          </p:nvPr>
        </p:nvSpPr>
        <p:spPr>
          <a:xfrm>
            <a:off x="511228" y="787783"/>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95" name="Shape 95"/>
        <p:cNvGrpSpPr/>
        <p:nvPr/>
      </p:nvGrpSpPr>
      <p:grpSpPr>
        <a:xfrm>
          <a:off x="0" y="0"/>
          <a:ext cx="0" cy="0"/>
          <a:chOff x="0" y="0"/>
          <a:chExt cx="0" cy="0"/>
        </a:xfrm>
      </p:grpSpPr>
      <p:sp>
        <p:nvSpPr>
          <p:cNvPr id="96" name="Google Shape;96;p20"/>
          <p:cNvSpPr txBox="1"/>
          <p:nvPr>
            <p:ph type="title"/>
          </p:nvPr>
        </p:nvSpPr>
        <p:spPr>
          <a:xfrm>
            <a:off x="1942415" y="4800600"/>
            <a:ext cx="6591985"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rgbClr val="262626"/>
              </a:buClr>
              <a:buSzPts val="2400"/>
              <a:buFont typeface="Century Gothic"/>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20"/>
          <p:cNvSpPr/>
          <p:nvPr>
            <p:ph idx="2" type="pic"/>
          </p:nvPr>
        </p:nvSpPr>
        <p:spPr>
          <a:xfrm>
            <a:off x="1942415" y="634965"/>
            <a:ext cx="6591985" cy="3854970"/>
          </a:xfrm>
          <a:prstGeom prst="rect">
            <a:avLst/>
          </a:prstGeom>
          <a:noFill/>
          <a:ln>
            <a:noFill/>
          </a:ln>
        </p:spPr>
      </p:sp>
      <p:sp>
        <p:nvSpPr>
          <p:cNvPr id="98" name="Google Shape;98;p20"/>
          <p:cNvSpPr txBox="1"/>
          <p:nvPr>
            <p:ph idx="1" type="body"/>
          </p:nvPr>
        </p:nvSpPr>
        <p:spPr>
          <a:xfrm>
            <a:off x="1942415" y="5367338"/>
            <a:ext cx="6591985" cy="49371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200"/>
              <a:buNone/>
              <a:defRPr sz="1200"/>
            </a:lvl1pPr>
            <a:lvl2pPr indent="-228600" lvl="1" marL="914400" algn="l">
              <a:lnSpc>
                <a:spcPct val="100000"/>
              </a:lnSpc>
              <a:spcBef>
                <a:spcPts val="1000"/>
              </a:spcBef>
              <a:spcAft>
                <a:spcPts val="0"/>
              </a:spcAft>
              <a:buSzPts val="1200"/>
              <a:buNone/>
              <a:defRPr sz="1200"/>
            </a:lvl2pPr>
            <a:lvl3pPr indent="-228600" lvl="2" marL="1371600" algn="l">
              <a:lnSpc>
                <a:spcPct val="100000"/>
              </a:lnSpc>
              <a:spcBef>
                <a:spcPts val="1000"/>
              </a:spcBef>
              <a:spcAft>
                <a:spcPts val="0"/>
              </a:spcAft>
              <a:buSzPts val="1000"/>
              <a:buNone/>
              <a:defRPr sz="1000"/>
            </a:lvl3pPr>
            <a:lvl4pPr indent="-228600" lvl="3" marL="1828800" algn="l">
              <a:lnSpc>
                <a:spcPct val="100000"/>
              </a:lnSpc>
              <a:spcBef>
                <a:spcPts val="1000"/>
              </a:spcBef>
              <a:spcAft>
                <a:spcPts val="0"/>
              </a:spcAft>
              <a:buSzPts val="900"/>
              <a:buNone/>
              <a:defRPr sz="900"/>
            </a:lvl4pPr>
            <a:lvl5pPr indent="-228600" lvl="4" marL="2286000" algn="l">
              <a:lnSpc>
                <a:spcPct val="100000"/>
              </a:lnSpc>
              <a:spcBef>
                <a:spcPts val="1000"/>
              </a:spcBef>
              <a:spcAft>
                <a:spcPts val="0"/>
              </a:spcAft>
              <a:buSzPts val="900"/>
              <a:buNone/>
              <a:defRPr sz="900"/>
            </a:lvl5pPr>
            <a:lvl6pPr indent="-228600" lvl="5" marL="2743200" algn="l">
              <a:lnSpc>
                <a:spcPct val="100000"/>
              </a:lnSpc>
              <a:spcBef>
                <a:spcPts val="1000"/>
              </a:spcBef>
              <a:spcAft>
                <a:spcPts val="0"/>
              </a:spcAft>
              <a:buSzPts val="900"/>
              <a:buNone/>
              <a:defRPr sz="900"/>
            </a:lvl6pPr>
            <a:lvl7pPr indent="-228600" lvl="6" marL="3200400" algn="l">
              <a:lnSpc>
                <a:spcPct val="100000"/>
              </a:lnSpc>
              <a:spcBef>
                <a:spcPts val="1000"/>
              </a:spcBef>
              <a:spcAft>
                <a:spcPts val="0"/>
              </a:spcAft>
              <a:buSzPts val="900"/>
              <a:buNone/>
              <a:defRPr sz="900"/>
            </a:lvl7pPr>
            <a:lvl8pPr indent="-228600" lvl="7" marL="3657600" algn="l">
              <a:lnSpc>
                <a:spcPct val="100000"/>
              </a:lnSpc>
              <a:spcBef>
                <a:spcPts val="1000"/>
              </a:spcBef>
              <a:spcAft>
                <a:spcPts val="0"/>
              </a:spcAft>
              <a:buSzPts val="900"/>
              <a:buNone/>
              <a:defRPr sz="900"/>
            </a:lvl8pPr>
            <a:lvl9pPr indent="-228600" lvl="8" marL="4114800" algn="l">
              <a:lnSpc>
                <a:spcPct val="100000"/>
              </a:lnSpc>
              <a:spcBef>
                <a:spcPts val="1000"/>
              </a:spcBef>
              <a:spcAft>
                <a:spcPts val="0"/>
              </a:spcAft>
              <a:buSzPts val="900"/>
              <a:buNone/>
              <a:defRPr sz="900"/>
            </a:lvl9pPr>
          </a:lstStyle>
          <a:p/>
        </p:txBody>
      </p:sp>
      <p:sp>
        <p:nvSpPr>
          <p:cNvPr id="99" name="Google Shape;99;p20"/>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0" name="Google Shape;100;p20"/>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1" name="Google Shape;101;p20"/>
          <p:cNvSpPr/>
          <p:nvPr/>
        </p:nvSpPr>
        <p:spPr>
          <a:xfrm flipH="1" rot="10800000">
            <a:off x="58" y="4910660"/>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 name="Google Shape;102;p20"/>
          <p:cNvSpPr txBox="1"/>
          <p:nvPr>
            <p:ph idx="12" type="sldNum"/>
          </p:nvPr>
        </p:nvSpPr>
        <p:spPr>
          <a:xfrm>
            <a:off x="511228" y="4983088"/>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103" name="Shape 103"/>
        <p:cNvGrpSpPr/>
        <p:nvPr/>
      </p:nvGrpSpPr>
      <p:grpSpPr>
        <a:xfrm>
          <a:off x="0" y="0"/>
          <a:ext cx="0" cy="0"/>
          <a:chOff x="0" y="0"/>
          <a:chExt cx="0" cy="0"/>
        </a:xfrm>
      </p:grpSpPr>
      <p:sp>
        <p:nvSpPr>
          <p:cNvPr id="104" name="Google Shape;104;p21"/>
          <p:cNvSpPr txBox="1"/>
          <p:nvPr>
            <p:ph type="title"/>
          </p:nvPr>
        </p:nvSpPr>
        <p:spPr>
          <a:xfrm>
            <a:off x="1942415" y="609600"/>
            <a:ext cx="6591985" cy="311704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rgbClr val="262626"/>
              </a:buClr>
              <a:buSzPts val="4800"/>
              <a:buFont typeface="Century Gothic"/>
              <a:buNone/>
              <a:defRPr b="0" sz="48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21"/>
          <p:cNvSpPr txBox="1"/>
          <p:nvPr>
            <p:ph idx="1" type="body"/>
          </p:nvPr>
        </p:nvSpPr>
        <p:spPr>
          <a:xfrm>
            <a:off x="1942415" y="4354046"/>
            <a:ext cx="6591985" cy="1555864"/>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800"/>
              <a:buNone/>
              <a:defRPr sz="1800">
                <a:solidFill>
                  <a:srgbClr val="595959"/>
                </a:solidFill>
              </a:defRPr>
            </a:lvl1pPr>
            <a:lvl2pPr indent="-228600" lvl="1" marL="914400" algn="l">
              <a:lnSpc>
                <a:spcPct val="100000"/>
              </a:lnSpc>
              <a:spcBef>
                <a:spcPts val="1000"/>
              </a:spcBef>
              <a:spcAft>
                <a:spcPts val="0"/>
              </a:spcAft>
              <a:buSzPts val="1800"/>
              <a:buNone/>
              <a:defRPr sz="1800">
                <a:solidFill>
                  <a:srgbClr val="888888"/>
                </a:solidFill>
              </a:defRPr>
            </a:lvl2pPr>
            <a:lvl3pPr indent="-228600" lvl="2" marL="1371600" algn="l">
              <a:lnSpc>
                <a:spcPct val="100000"/>
              </a:lnSpc>
              <a:spcBef>
                <a:spcPts val="1000"/>
              </a:spcBef>
              <a:spcAft>
                <a:spcPts val="0"/>
              </a:spcAft>
              <a:buSzPts val="1600"/>
              <a:buNone/>
              <a:defRPr sz="1600">
                <a:solidFill>
                  <a:srgbClr val="888888"/>
                </a:solidFill>
              </a:defRPr>
            </a:lvl3pPr>
            <a:lvl4pPr indent="-228600" lvl="3" marL="1828800" algn="l">
              <a:lnSpc>
                <a:spcPct val="100000"/>
              </a:lnSpc>
              <a:spcBef>
                <a:spcPts val="1000"/>
              </a:spcBef>
              <a:spcAft>
                <a:spcPts val="0"/>
              </a:spcAft>
              <a:buSzPts val="1400"/>
              <a:buNone/>
              <a:defRPr sz="1400">
                <a:solidFill>
                  <a:srgbClr val="888888"/>
                </a:solidFill>
              </a:defRPr>
            </a:lvl4pPr>
            <a:lvl5pPr indent="-228600" lvl="4" marL="2286000" algn="l">
              <a:lnSpc>
                <a:spcPct val="100000"/>
              </a:lnSpc>
              <a:spcBef>
                <a:spcPts val="1000"/>
              </a:spcBef>
              <a:spcAft>
                <a:spcPts val="0"/>
              </a:spcAft>
              <a:buSzPts val="1400"/>
              <a:buNone/>
              <a:defRPr sz="1400">
                <a:solidFill>
                  <a:srgbClr val="888888"/>
                </a:solidFill>
              </a:defRPr>
            </a:lvl5pPr>
            <a:lvl6pPr indent="-228600" lvl="5" marL="2743200" algn="l">
              <a:lnSpc>
                <a:spcPct val="100000"/>
              </a:lnSpc>
              <a:spcBef>
                <a:spcPts val="1000"/>
              </a:spcBef>
              <a:spcAft>
                <a:spcPts val="0"/>
              </a:spcAft>
              <a:buSzPts val="1400"/>
              <a:buNone/>
              <a:defRPr sz="1400">
                <a:solidFill>
                  <a:srgbClr val="888888"/>
                </a:solidFill>
              </a:defRPr>
            </a:lvl6pPr>
            <a:lvl7pPr indent="-228600" lvl="6" marL="3200400" algn="l">
              <a:lnSpc>
                <a:spcPct val="100000"/>
              </a:lnSpc>
              <a:spcBef>
                <a:spcPts val="1000"/>
              </a:spcBef>
              <a:spcAft>
                <a:spcPts val="0"/>
              </a:spcAft>
              <a:buSzPts val="1400"/>
              <a:buNone/>
              <a:defRPr sz="1400">
                <a:solidFill>
                  <a:srgbClr val="888888"/>
                </a:solidFill>
              </a:defRPr>
            </a:lvl7pPr>
            <a:lvl8pPr indent="-228600" lvl="7" marL="3657600" algn="l">
              <a:lnSpc>
                <a:spcPct val="100000"/>
              </a:lnSpc>
              <a:spcBef>
                <a:spcPts val="1000"/>
              </a:spcBef>
              <a:spcAft>
                <a:spcPts val="0"/>
              </a:spcAft>
              <a:buSzPts val="1400"/>
              <a:buNone/>
              <a:defRPr sz="1400">
                <a:solidFill>
                  <a:srgbClr val="888888"/>
                </a:solidFill>
              </a:defRPr>
            </a:lvl8pPr>
            <a:lvl9pPr indent="-228600" lvl="8" marL="4114800" algn="l">
              <a:lnSpc>
                <a:spcPct val="100000"/>
              </a:lnSpc>
              <a:spcBef>
                <a:spcPts val="1000"/>
              </a:spcBef>
              <a:spcAft>
                <a:spcPts val="0"/>
              </a:spcAft>
              <a:buSzPts val="1400"/>
              <a:buNone/>
              <a:defRPr sz="1400">
                <a:solidFill>
                  <a:srgbClr val="888888"/>
                </a:solidFill>
              </a:defRPr>
            </a:lvl9pPr>
          </a:lstStyle>
          <a:p/>
        </p:txBody>
      </p:sp>
      <p:sp>
        <p:nvSpPr>
          <p:cNvPr id="106" name="Google Shape;106;p21"/>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21"/>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8" name="Google Shape;108;p21"/>
          <p:cNvSpPr/>
          <p:nvPr/>
        </p:nvSpPr>
        <p:spPr>
          <a:xfrm flipH="1" rot="10800000">
            <a:off x="58" y="3166527"/>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 name="Google Shape;109;p21"/>
          <p:cNvSpPr txBox="1"/>
          <p:nvPr>
            <p:ph idx="12" type="sldNum"/>
          </p:nvPr>
        </p:nvSpPr>
        <p:spPr>
          <a:xfrm>
            <a:off x="511228" y="3244140"/>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10" name="Shape 110"/>
        <p:cNvGrpSpPr/>
        <p:nvPr/>
      </p:nvGrpSpPr>
      <p:grpSpPr>
        <a:xfrm>
          <a:off x="0" y="0"/>
          <a:ext cx="0" cy="0"/>
          <a:chOff x="0" y="0"/>
          <a:chExt cx="0" cy="0"/>
        </a:xfrm>
      </p:grpSpPr>
      <p:sp>
        <p:nvSpPr>
          <p:cNvPr id="111" name="Google Shape;111;p22"/>
          <p:cNvSpPr txBox="1"/>
          <p:nvPr>
            <p:ph type="title"/>
          </p:nvPr>
        </p:nvSpPr>
        <p:spPr>
          <a:xfrm>
            <a:off x="2188123" y="609600"/>
            <a:ext cx="6109587" cy="2895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rgbClr val="262626"/>
              </a:buClr>
              <a:buSzPts val="4800"/>
              <a:buFont typeface="Century Gothic"/>
              <a:buNone/>
              <a:defRPr b="0" sz="48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2" name="Google Shape;112;p22"/>
          <p:cNvSpPr txBox="1"/>
          <p:nvPr>
            <p:ph idx="1" type="body"/>
          </p:nvPr>
        </p:nvSpPr>
        <p:spPr>
          <a:xfrm>
            <a:off x="2415972" y="3505200"/>
            <a:ext cx="5653888" cy="381000"/>
          </a:xfrm>
          <a:prstGeom prst="rect">
            <a:avLst/>
          </a:prstGeom>
          <a:noFill/>
          <a:ln>
            <a:noFill/>
          </a:ln>
        </p:spPr>
        <p:txBody>
          <a:bodyPr anchorCtr="0" anchor="ctr" bIns="45700" lIns="91425" spcFirstLastPara="1" rIns="91425" wrap="square" tIns="45700">
            <a:noAutofit/>
          </a:bodyPr>
          <a:lstStyle>
            <a:lvl1pPr indent="-228600" lvl="0" marL="457200" algn="l">
              <a:lnSpc>
                <a:spcPct val="100000"/>
              </a:lnSpc>
              <a:spcBef>
                <a:spcPts val="1000"/>
              </a:spcBef>
              <a:spcAft>
                <a:spcPts val="0"/>
              </a:spcAft>
              <a:buSzPts val="1600"/>
              <a:buFont typeface="Century Gothic"/>
              <a:buNone/>
              <a:defRPr sz="1600">
                <a:solidFill>
                  <a:srgbClr val="7F7F7F"/>
                </a:solidFill>
              </a:defRPr>
            </a:lvl1pPr>
            <a:lvl2pPr indent="-228600" lvl="1" marL="914400" algn="l">
              <a:lnSpc>
                <a:spcPct val="100000"/>
              </a:lnSpc>
              <a:spcBef>
                <a:spcPts val="1000"/>
              </a:spcBef>
              <a:spcAft>
                <a:spcPts val="0"/>
              </a:spcAft>
              <a:buSzPts val="1600"/>
              <a:buFont typeface="Century Gothic"/>
              <a:buNone/>
              <a:defRPr/>
            </a:lvl2pPr>
            <a:lvl3pPr indent="-228600" lvl="2" marL="1371600" algn="l">
              <a:lnSpc>
                <a:spcPct val="100000"/>
              </a:lnSpc>
              <a:spcBef>
                <a:spcPts val="1000"/>
              </a:spcBef>
              <a:spcAft>
                <a:spcPts val="0"/>
              </a:spcAft>
              <a:buSzPts val="1400"/>
              <a:buFont typeface="Century Gothic"/>
              <a:buNone/>
              <a:defRPr/>
            </a:lvl3pPr>
            <a:lvl4pPr indent="-228600" lvl="3" marL="1828800" algn="l">
              <a:lnSpc>
                <a:spcPct val="100000"/>
              </a:lnSpc>
              <a:spcBef>
                <a:spcPts val="1000"/>
              </a:spcBef>
              <a:spcAft>
                <a:spcPts val="0"/>
              </a:spcAft>
              <a:buSzPts val="1200"/>
              <a:buFont typeface="Century Gothic"/>
              <a:buNone/>
              <a:defRPr/>
            </a:lvl4pPr>
            <a:lvl5pPr indent="-228600" lvl="4" marL="2286000" algn="l">
              <a:lnSpc>
                <a:spcPct val="100000"/>
              </a:lnSpc>
              <a:spcBef>
                <a:spcPts val="1000"/>
              </a:spcBef>
              <a:spcAft>
                <a:spcPts val="0"/>
              </a:spcAft>
              <a:buSzPts val="1200"/>
              <a:buFont typeface="Century Gothic"/>
              <a:buNone/>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113" name="Google Shape;113;p22"/>
          <p:cNvSpPr txBox="1"/>
          <p:nvPr>
            <p:ph idx="2" type="body"/>
          </p:nvPr>
        </p:nvSpPr>
        <p:spPr>
          <a:xfrm>
            <a:off x="1942415" y="4354046"/>
            <a:ext cx="6591985" cy="1555864"/>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800"/>
              <a:buNone/>
              <a:defRPr sz="1800">
                <a:solidFill>
                  <a:srgbClr val="595959"/>
                </a:solidFill>
              </a:defRPr>
            </a:lvl1pPr>
            <a:lvl2pPr indent="-228600" lvl="1" marL="914400" algn="l">
              <a:lnSpc>
                <a:spcPct val="100000"/>
              </a:lnSpc>
              <a:spcBef>
                <a:spcPts val="1000"/>
              </a:spcBef>
              <a:spcAft>
                <a:spcPts val="0"/>
              </a:spcAft>
              <a:buSzPts val="1800"/>
              <a:buNone/>
              <a:defRPr sz="1800">
                <a:solidFill>
                  <a:srgbClr val="888888"/>
                </a:solidFill>
              </a:defRPr>
            </a:lvl2pPr>
            <a:lvl3pPr indent="-228600" lvl="2" marL="1371600" algn="l">
              <a:lnSpc>
                <a:spcPct val="100000"/>
              </a:lnSpc>
              <a:spcBef>
                <a:spcPts val="1000"/>
              </a:spcBef>
              <a:spcAft>
                <a:spcPts val="0"/>
              </a:spcAft>
              <a:buSzPts val="1600"/>
              <a:buNone/>
              <a:defRPr sz="1600">
                <a:solidFill>
                  <a:srgbClr val="888888"/>
                </a:solidFill>
              </a:defRPr>
            </a:lvl3pPr>
            <a:lvl4pPr indent="-228600" lvl="3" marL="1828800" algn="l">
              <a:lnSpc>
                <a:spcPct val="100000"/>
              </a:lnSpc>
              <a:spcBef>
                <a:spcPts val="1000"/>
              </a:spcBef>
              <a:spcAft>
                <a:spcPts val="0"/>
              </a:spcAft>
              <a:buSzPts val="1400"/>
              <a:buNone/>
              <a:defRPr sz="1400">
                <a:solidFill>
                  <a:srgbClr val="888888"/>
                </a:solidFill>
              </a:defRPr>
            </a:lvl4pPr>
            <a:lvl5pPr indent="-228600" lvl="4" marL="2286000" algn="l">
              <a:lnSpc>
                <a:spcPct val="100000"/>
              </a:lnSpc>
              <a:spcBef>
                <a:spcPts val="1000"/>
              </a:spcBef>
              <a:spcAft>
                <a:spcPts val="0"/>
              </a:spcAft>
              <a:buSzPts val="1400"/>
              <a:buNone/>
              <a:defRPr sz="1400">
                <a:solidFill>
                  <a:srgbClr val="888888"/>
                </a:solidFill>
              </a:defRPr>
            </a:lvl5pPr>
            <a:lvl6pPr indent="-228600" lvl="5" marL="2743200" algn="l">
              <a:lnSpc>
                <a:spcPct val="100000"/>
              </a:lnSpc>
              <a:spcBef>
                <a:spcPts val="1000"/>
              </a:spcBef>
              <a:spcAft>
                <a:spcPts val="0"/>
              </a:spcAft>
              <a:buSzPts val="1400"/>
              <a:buNone/>
              <a:defRPr sz="1400">
                <a:solidFill>
                  <a:srgbClr val="888888"/>
                </a:solidFill>
              </a:defRPr>
            </a:lvl6pPr>
            <a:lvl7pPr indent="-228600" lvl="6" marL="3200400" algn="l">
              <a:lnSpc>
                <a:spcPct val="100000"/>
              </a:lnSpc>
              <a:spcBef>
                <a:spcPts val="1000"/>
              </a:spcBef>
              <a:spcAft>
                <a:spcPts val="0"/>
              </a:spcAft>
              <a:buSzPts val="1400"/>
              <a:buNone/>
              <a:defRPr sz="1400">
                <a:solidFill>
                  <a:srgbClr val="888888"/>
                </a:solidFill>
              </a:defRPr>
            </a:lvl7pPr>
            <a:lvl8pPr indent="-228600" lvl="7" marL="3657600" algn="l">
              <a:lnSpc>
                <a:spcPct val="100000"/>
              </a:lnSpc>
              <a:spcBef>
                <a:spcPts val="1000"/>
              </a:spcBef>
              <a:spcAft>
                <a:spcPts val="0"/>
              </a:spcAft>
              <a:buSzPts val="1400"/>
              <a:buNone/>
              <a:defRPr sz="1400">
                <a:solidFill>
                  <a:srgbClr val="888888"/>
                </a:solidFill>
              </a:defRPr>
            </a:lvl8pPr>
            <a:lvl9pPr indent="-228600" lvl="8" marL="4114800" algn="l">
              <a:lnSpc>
                <a:spcPct val="100000"/>
              </a:lnSpc>
              <a:spcBef>
                <a:spcPts val="1000"/>
              </a:spcBef>
              <a:spcAft>
                <a:spcPts val="0"/>
              </a:spcAft>
              <a:buSzPts val="1400"/>
              <a:buNone/>
              <a:defRPr sz="1400">
                <a:solidFill>
                  <a:srgbClr val="888888"/>
                </a:solidFill>
              </a:defRPr>
            </a:lvl9pPr>
          </a:lstStyle>
          <a:p/>
        </p:txBody>
      </p:sp>
      <p:sp>
        <p:nvSpPr>
          <p:cNvPr id="114" name="Google Shape;114;p22"/>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5" name="Google Shape;115;p22"/>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22"/>
          <p:cNvSpPr/>
          <p:nvPr/>
        </p:nvSpPr>
        <p:spPr>
          <a:xfrm flipH="1" rot="10800000">
            <a:off x="58" y="3166527"/>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 name="Google Shape;117;p22"/>
          <p:cNvSpPr txBox="1"/>
          <p:nvPr>
            <p:ph idx="12" type="sldNum"/>
          </p:nvPr>
        </p:nvSpPr>
        <p:spPr>
          <a:xfrm>
            <a:off x="511228" y="3244140"/>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
        <p:nvSpPr>
          <p:cNvPr id="118" name="Google Shape;118;p22"/>
          <p:cNvSpPr txBox="1"/>
          <p:nvPr/>
        </p:nvSpPr>
        <p:spPr>
          <a:xfrm>
            <a:off x="1808316" y="648005"/>
            <a:ext cx="457319"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GB" sz="8000" u="none" cap="none" strike="noStrike">
                <a:solidFill>
                  <a:schemeClr val="accent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19" name="Google Shape;119;p22"/>
          <p:cNvSpPr txBox="1"/>
          <p:nvPr/>
        </p:nvSpPr>
        <p:spPr>
          <a:xfrm>
            <a:off x="8169533" y="2905306"/>
            <a:ext cx="457319"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GB" sz="8000" u="none" cap="none" strike="noStrike">
                <a:solidFill>
                  <a:schemeClr val="accent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20" name="Shape 120"/>
        <p:cNvGrpSpPr/>
        <p:nvPr/>
      </p:nvGrpSpPr>
      <p:grpSpPr>
        <a:xfrm>
          <a:off x="0" y="0"/>
          <a:ext cx="0" cy="0"/>
          <a:chOff x="0" y="0"/>
          <a:chExt cx="0" cy="0"/>
        </a:xfrm>
      </p:grpSpPr>
      <p:sp>
        <p:nvSpPr>
          <p:cNvPr id="121" name="Google Shape;121;p23"/>
          <p:cNvSpPr txBox="1"/>
          <p:nvPr>
            <p:ph type="title"/>
          </p:nvPr>
        </p:nvSpPr>
        <p:spPr>
          <a:xfrm>
            <a:off x="1942415" y="2438401"/>
            <a:ext cx="6591985" cy="2724845"/>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rgbClr val="262626"/>
              </a:buClr>
              <a:buSzPts val="4800"/>
              <a:buFont typeface="Century Gothic"/>
              <a:buNone/>
              <a:defRPr b="0"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2" name="Google Shape;122;p23"/>
          <p:cNvSpPr txBox="1"/>
          <p:nvPr>
            <p:ph idx="1" type="body"/>
          </p:nvPr>
        </p:nvSpPr>
        <p:spPr>
          <a:xfrm>
            <a:off x="1942415" y="5181600"/>
            <a:ext cx="6591985" cy="72962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800"/>
              <a:buNone/>
              <a:defRPr>
                <a:solidFill>
                  <a:srgbClr val="595959"/>
                </a:solidFill>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123" name="Google Shape;123;p23"/>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4" name="Google Shape;124;p23"/>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5" name="Google Shape;125;p23"/>
          <p:cNvSpPr/>
          <p:nvPr/>
        </p:nvSpPr>
        <p:spPr>
          <a:xfrm flipH="1" rot="10800000">
            <a:off x="58" y="4910660"/>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 name="Google Shape;126;p23"/>
          <p:cNvSpPr txBox="1"/>
          <p:nvPr>
            <p:ph idx="12" type="sldNum"/>
          </p:nvPr>
        </p:nvSpPr>
        <p:spPr>
          <a:xfrm>
            <a:off x="511228" y="4983088"/>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27" name="Shape 127"/>
        <p:cNvGrpSpPr/>
        <p:nvPr/>
      </p:nvGrpSpPr>
      <p:grpSpPr>
        <a:xfrm>
          <a:off x="0" y="0"/>
          <a:ext cx="0" cy="0"/>
          <a:chOff x="0" y="0"/>
          <a:chExt cx="0" cy="0"/>
        </a:xfrm>
      </p:grpSpPr>
      <p:sp>
        <p:nvSpPr>
          <p:cNvPr id="128" name="Google Shape;128;p24"/>
          <p:cNvSpPr txBox="1"/>
          <p:nvPr>
            <p:ph type="title"/>
          </p:nvPr>
        </p:nvSpPr>
        <p:spPr>
          <a:xfrm>
            <a:off x="2188123" y="609600"/>
            <a:ext cx="6109587" cy="2895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rgbClr val="262626"/>
              </a:buClr>
              <a:buSzPts val="4800"/>
              <a:buFont typeface="Century Gothic"/>
              <a:buNone/>
              <a:defRPr b="0" sz="48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9" name="Google Shape;129;p24"/>
          <p:cNvSpPr txBox="1"/>
          <p:nvPr>
            <p:ph idx="1" type="body"/>
          </p:nvPr>
        </p:nvSpPr>
        <p:spPr>
          <a:xfrm>
            <a:off x="1942415" y="4343400"/>
            <a:ext cx="6688292" cy="83820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2400"/>
              <a:buFont typeface="Century Gothic"/>
              <a:buNone/>
              <a:defRPr sz="2400">
                <a:solidFill>
                  <a:schemeClr val="accent1"/>
                </a:solidFill>
              </a:defRPr>
            </a:lvl1pPr>
            <a:lvl2pPr indent="-228600" lvl="1" marL="914400" algn="l">
              <a:lnSpc>
                <a:spcPct val="100000"/>
              </a:lnSpc>
              <a:spcBef>
                <a:spcPts val="1000"/>
              </a:spcBef>
              <a:spcAft>
                <a:spcPts val="0"/>
              </a:spcAft>
              <a:buSzPts val="1600"/>
              <a:buFont typeface="Century Gothic"/>
              <a:buNone/>
              <a:defRPr/>
            </a:lvl2pPr>
            <a:lvl3pPr indent="-228600" lvl="2" marL="1371600" algn="l">
              <a:lnSpc>
                <a:spcPct val="100000"/>
              </a:lnSpc>
              <a:spcBef>
                <a:spcPts val="1000"/>
              </a:spcBef>
              <a:spcAft>
                <a:spcPts val="0"/>
              </a:spcAft>
              <a:buSzPts val="1400"/>
              <a:buFont typeface="Century Gothic"/>
              <a:buNone/>
              <a:defRPr/>
            </a:lvl3pPr>
            <a:lvl4pPr indent="-228600" lvl="3" marL="1828800" algn="l">
              <a:lnSpc>
                <a:spcPct val="100000"/>
              </a:lnSpc>
              <a:spcBef>
                <a:spcPts val="1000"/>
              </a:spcBef>
              <a:spcAft>
                <a:spcPts val="0"/>
              </a:spcAft>
              <a:buSzPts val="1200"/>
              <a:buFont typeface="Century Gothic"/>
              <a:buNone/>
              <a:defRPr/>
            </a:lvl4pPr>
            <a:lvl5pPr indent="-228600" lvl="4" marL="2286000" algn="l">
              <a:lnSpc>
                <a:spcPct val="100000"/>
              </a:lnSpc>
              <a:spcBef>
                <a:spcPts val="1000"/>
              </a:spcBef>
              <a:spcAft>
                <a:spcPts val="0"/>
              </a:spcAft>
              <a:buSzPts val="1200"/>
              <a:buFont typeface="Century Gothic"/>
              <a:buNone/>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130" name="Google Shape;130;p24"/>
          <p:cNvSpPr txBox="1"/>
          <p:nvPr>
            <p:ph idx="2" type="body"/>
          </p:nvPr>
        </p:nvSpPr>
        <p:spPr>
          <a:xfrm>
            <a:off x="1942415" y="5181600"/>
            <a:ext cx="6688292" cy="72962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800"/>
              <a:buNone/>
              <a:defRPr>
                <a:solidFill>
                  <a:srgbClr val="595959"/>
                </a:solidFill>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131" name="Google Shape;131;p24"/>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2" name="Google Shape;132;p24"/>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3" name="Google Shape;133;p24"/>
          <p:cNvSpPr/>
          <p:nvPr/>
        </p:nvSpPr>
        <p:spPr>
          <a:xfrm flipH="1" rot="10800000">
            <a:off x="58" y="4910660"/>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 name="Google Shape;134;p24"/>
          <p:cNvSpPr txBox="1"/>
          <p:nvPr>
            <p:ph idx="12" type="sldNum"/>
          </p:nvPr>
        </p:nvSpPr>
        <p:spPr>
          <a:xfrm>
            <a:off x="511228" y="4983088"/>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
        <p:nvSpPr>
          <p:cNvPr id="135" name="Google Shape;135;p24"/>
          <p:cNvSpPr txBox="1"/>
          <p:nvPr/>
        </p:nvSpPr>
        <p:spPr>
          <a:xfrm>
            <a:off x="1808316" y="648005"/>
            <a:ext cx="457319"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GB" sz="8000" u="none" cap="none" strike="noStrike">
                <a:solidFill>
                  <a:schemeClr val="accent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36" name="Google Shape;136;p24"/>
          <p:cNvSpPr txBox="1"/>
          <p:nvPr/>
        </p:nvSpPr>
        <p:spPr>
          <a:xfrm>
            <a:off x="8169533" y="2905306"/>
            <a:ext cx="457319"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GB" sz="8000" u="none" cap="none" strike="noStrike">
                <a:solidFill>
                  <a:schemeClr val="accent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37" name="Shape 137"/>
        <p:cNvGrpSpPr/>
        <p:nvPr/>
      </p:nvGrpSpPr>
      <p:grpSpPr>
        <a:xfrm>
          <a:off x="0" y="0"/>
          <a:ext cx="0" cy="0"/>
          <a:chOff x="0" y="0"/>
          <a:chExt cx="0" cy="0"/>
        </a:xfrm>
      </p:grpSpPr>
      <p:sp>
        <p:nvSpPr>
          <p:cNvPr id="138" name="Google Shape;138;p25"/>
          <p:cNvSpPr txBox="1"/>
          <p:nvPr>
            <p:ph type="title"/>
          </p:nvPr>
        </p:nvSpPr>
        <p:spPr>
          <a:xfrm>
            <a:off x="1942416" y="627407"/>
            <a:ext cx="6591984" cy="288002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rgbClr val="262626"/>
              </a:buClr>
              <a:buSzPts val="4800"/>
              <a:buFont typeface="Century Gothic"/>
              <a:buNone/>
              <a:defRPr b="0"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9" name="Google Shape;139;p25"/>
          <p:cNvSpPr txBox="1"/>
          <p:nvPr>
            <p:ph idx="1" type="body"/>
          </p:nvPr>
        </p:nvSpPr>
        <p:spPr>
          <a:xfrm>
            <a:off x="1942415" y="4343400"/>
            <a:ext cx="6591985" cy="83820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2400"/>
              <a:buFont typeface="Century Gothic"/>
              <a:buNone/>
              <a:defRPr sz="2400">
                <a:solidFill>
                  <a:schemeClr val="accent1"/>
                </a:solidFill>
              </a:defRPr>
            </a:lvl1pPr>
            <a:lvl2pPr indent="-228600" lvl="1" marL="914400" algn="l">
              <a:lnSpc>
                <a:spcPct val="100000"/>
              </a:lnSpc>
              <a:spcBef>
                <a:spcPts val="1000"/>
              </a:spcBef>
              <a:spcAft>
                <a:spcPts val="0"/>
              </a:spcAft>
              <a:buSzPts val="1600"/>
              <a:buFont typeface="Century Gothic"/>
              <a:buNone/>
              <a:defRPr/>
            </a:lvl2pPr>
            <a:lvl3pPr indent="-228600" lvl="2" marL="1371600" algn="l">
              <a:lnSpc>
                <a:spcPct val="100000"/>
              </a:lnSpc>
              <a:spcBef>
                <a:spcPts val="1000"/>
              </a:spcBef>
              <a:spcAft>
                <a:spcPts val="0"/>
              </a:spcAft>
              <a:buSzPts val="1400"/>
              <a:buFont typeface="Century Gothic"/>
              <a:buNone/>
              <a:defRPr/>
            </a:lvl3pPr>
            <a:lvl4pPr indent="-228600" lvl="3" marL="1828800" algn="l">
              <a:lnSpc>
                <a:spcPct val="100000"/>
              </a:lnSpc>
              <a:spcBef>
                <a:spcPts val="1000"/>
              </a:spcBef>
              <a:spcAft>
                <a:spcPts val="0"/>
              </a:spcAft>
              <a:buSzPts val="1200"/>
              <a:buFont typeface="Century Gothic"/>
              <a:buNone/>
              <a:defRPr/>
            </a:lvl4pPr>
            <a:lvl5pPr indent="-228600" lvl="4" marL="2286000" algn="l">
              <a:lnSpc>
                <a:spcPct val="100000"/>
              </a:lnSpc>
              <a:spcBef>
                <a:spcPts val="1000"/>
              </a:spcBef>
              <a:spcAft>
                <a:spcPts val="0"/>
              </a:spcAft>
              <a:buSzPts val="1200"/>
              <a:buFont typeface="Century Gothic"/>
              <a:buNone/>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140" name="Google Shape;140;p25"/>
          <p:cNvSpPr txBox="1"/>
          <p:nvPr>
            <p:ph idx="2" type="body"/>
          </p:nvPr>
        </p:nvSpPr>
        <p:spPr>
          <a:xfrm>
            <a:off x="1942415" y="5181600"/>
            <a:ext cx="6591985" cy="72962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800"/>
              <a:buNone/>
              <a:defRPr>
                <a:solidFill>
                  <a:srgbClr val="595959"/>
                </a:solidFill>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141" name="Google Shape;141;p25"/>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25"/>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3" name="Google Shape;143;p25"/>
          <p:cNvSpPr/>
          <p:nvPr/>
        </p:nvSpPr>
        <p:spPr>
          <a:xfrm flipH="1" rot="10800000">
            <a:off x="58" y="4910660"/>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4" name="Google Shape;144;p25"/>
          <p:cNvSpPr txBox="1"/>
          <p:nvPr>
            <p:ph idx="12" type="sldNum"/>
          </p:nvPr>
        </p:nvSpPr>
        <p:spPr>
          <a:xfrm>
            <a:off x="511228" y="4983088"/>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45" name="Shape 145"/>
        <p:cNvGrpSpPr/>
        <p:nvPr/>
      </p:nvGrpSpPr>
      <p:grpSpPr>
        <a:xfrm>
          <a:off x="0" y="0"/>
          <a:ext cx="0" cy="0"/>
          <a:chOff x="0" y="0"/>
          <a:chExt cx="0" cy="0"/>
        </a:xfrm>
      </p:grpSpPr>
      <p:sp>
        <p:nvSpPr>
          <p:cNvPr id="146" name="Google Shape;146;p26"/>
          <p:cNvSpPr txBox="1"/>
          <p:nvPr>
            <p:ph type="title"/>
          </p:nvPr>
        </p:nvSpPr>
        <p:spPr>
          <a:xfrm>
            <a:off x="1945200" y="624110"/>
            <a:ext cx="6589200" cy="128089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7" name="Google Shape;147;p26"/>
          <p:cNvSpPr txBox="1"/>
          <p:nvPr>
            <p:ph idx="1" type="body"/>
          </p:nvPr>
        </p:nvSpPr>
        <p:spPr>
          <a:xfrm rot="5400000">
            <a:off x="3295307" y="780708"/>
            <a:ext cx="3886200" cy="6591985"/>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148" name="Google Shape;148;p26"/>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9" name="Google Shape;149;p26"/>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0" name="Google Shape;150;p26"/>
          <p:cNvSpPr/>
          <p:nvPr/>
        </p:nvSpPr>
        <p:spPr>
          <a:xfrm flipH="1" rot="10800000">
            <a:off x="58" y="711194"/>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 name="Google Shape;151;p26"/>
          <p:cNvSpPr txBox="1"/>
          <p:nvPr>
            <p:ph idx="12" type="sldNum"/>
          </p:nvPr>
        </p:nvSpPr>
        <p:spPr>
          <a:xfrm>
            <a:off x="511228" y="787783"/>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52" name="Shape 152"/>
        <p:cNvGrpSpPr/>
        <p:nvPr/>
      </p:nvGrpSpPr>
      <p:grpSpPr>
        <a:xfrm>
          <a:off x="0" y="0"/>
          <a:ext cx="0" cy="0"/>
          <a:chOff x="0" y="0"/>
          <a:chExt cx="0" cy="0"/>
        </a:xfrm>
      </p:grpSpPr>
      <p:sp>
        <p:nvSpPr>
          <p:cNvPr id="153" name="Google Shape;153;p27"/>
          <p:cNvSpPr txBox="1"/>
          <p:nvPr>
            <p:ph type="title"/>
          </p:nvPr>
        </p:nvSpPr>
        <p:spPr>
          <a:xfrm rot="5400000">
            <a:off x="5064693" y="2441249"/>
            <a:ext cx="5283817" cy="1656132"/>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4" name="Google Shape;154;p27"/>
          <p:cNvSpPr txBox="1"/>
          <p:nvPr>
            <p:ph idx="1" type="body"/>
          </p:nvPr>
        </p:nvSpPr>
        <p:spPr>
          <a:xfrm rot="5400000">
            <a:off x="1658682" y="911140"/>
            <a:ext cx="5283817" cy="4716348"/>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1000"/>
              </a:spcBef>
              <a:spcAft>
                <a:spcPts val="0"/>
              </a:spcAft>
              <a:buSzPts val="1800"/>
              <a:buChar char="?"/>
              <a:defRPr/>
            </a:lvl2pPr>
            <a:lvl3pPr indent="-342900" lvl="2" marL="1371600" algn="l">
              <a:lnSpc>
                <a:spcPct val="100000"/>
              </a:lnSpc>
              <a:spcBef>
                <a:spcPts val="1000"/>
              </a:spcBef>
              <a:spcAft>
                <a:spcPts val="0"/>
              </a:spcAft>
              <a:buSzPts val="18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100000"/>
              </a:lnSpc>
              <a:spcBef>
                <a:spcPts val="1000"/>
              </a:spcBef>
              <a:spcAft>
                <a:spcPts val="0"/>
              </a:spcAft>
              <a:buSzPts val="1800"/>
              <a:buChar char="?"/>
              <a:defRPr/>
            </a:lvl6pPr>
            <a:lvl7pPr indent="-342900" lvl="6" marL="3200400" algn="l">
              <a:lnSpc>
                <a:spcPct val="100000"/>
              </a:lnSpc>
              <a:spcBef>
                <a:spcPts val="1000"/>
              </a:spcBef>
              <a:spcAft>
                <a:spcPts val="0"/>
              </a:spcAft>
              <a:buSzPts val="1800"/>
              <a:buChar char="?"/>
              <a:defRPr/>
            </a:lvl7pPr>
            <a:lvl8pPr indent="-342900" lvl="7" marL="3657600" algn="l">
              <a:lnSpc>
                <a:spcPct val="100000"/>
              </a:lnSpc>
              <a:spcBef>
                <a:spcPts val="1000"/>
              </a:spcBef>
              <a:spcAft>
                <a:spcPts val="0"/>
              </a:spcAft>
              <a:buSzPts val="1800"/>
              <a:buChar char="?"/>
              <a:defRPr/>
            </a:lvl8pPr>
            <a:lvl9pPr indent="-342900" lvl="8" marL="4114800" algn="l">
              <a:lnSpc>
                <a:spcPct val="100000"/>
              </a:lnSpc>
              <a:spcBef>
                <a:spcPts val="1000"/>
              </a:spcBef>
              <a:spcAft>
                <a:spcPts val="0"/>
              </a:spcAft>
              <a:buSzPts val="1800"/>
              <a:buChar char="?"/>
              <a:defRPr/>
            </a:lvl9pPr>
          </a:lstStyle>
          <a:p/>
        </p:txBody>
      </p:sp>
      <p:sp>
        <p:nvSpPr>
          <p:cNvPr id="155" name="Google Shape;155;p27"/>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6" name="Google Shape;156;p27"/>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7" name="Google Shape;157;p27"/>
          <p:cNvSpPr/>
          <p:nvPr/>
        </p:nvSpPr>
        <p:spPr>
          <a:xfrm flipH="1" rot="10800000">
            <a:off x="58" y="711194"/>
            <a:ext cx="1358356" cy="508005"/>
          </a:xfrm>
          <a:custGeom>
            <a:rect b="b" l="l" r="r" t="t"/>
            <a:pathLst>
              <a:path extrusionOk="0" h="10000" w="7908">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 name="Google Shape;158;p27"/>
          <p:cNvSpPr txBox="1"/>
          <p:nvPr>
            <p:ph idx="12" type="sldNum"/>
          </p:nvPr>
        </p:nvSpPr>
        <p:spPr>
          <a:xfrm>
            <a:off x="511228" y="787783"/>
            <a:ext cx="584978"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6" Type="http://schemas.openxmlformats.org/officeDocument/2006/relationships/theme" Target="../theme/theme2.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FFF"/>
            </a:gs>
            <a:gs pos="100000">
              <a:srgbClr val="DDE6C3"/>
            </a:gs>
          </a:gsLst>
          <a:path path="circle">
            <a:fillToRect b="100%" l="0%" r="100%" t="0%"/>
          </a:path>
          <a:tileRect b="0%" l="-100%" r="0%" t="-100%"/>
        </a:gradFill>
      </p:bgPr>
    </p:bg>
    <p:spTree>
      <p:nvGrpSpPr>
        <p:cNvPr id="9" name="Shape 9"/>
        <p:cNvGrpSpPr/>
        <p:nvPr/>
      </p:nvGrpSpPr>
      <p:grpSpPr>
        <a:xfrm>
          <a:off x="0" y="0"/>
          <a:ext cx="0" cy="0"/>
          <a:chOff x="0" y="0"/>
          <a:chExt cx="0" cy="0"/>
        </a:xfrm>
      </p:grpSpPr>
      <p:grpSp>
        <p:nvGrpSpPr>
          <p:cNvPr id="10" name="Google Shape;10;p11"/>
          <p:cNvGrpSpPr/>
          <p:nvPr/>
        </p:nvGrpSpPr>
        <p:grpSpPr>
          <a:xfrm>
            <a:off x="1" y="228600"/>
            <a:ext cx="1981200" cy="6638628"/>
            <a:chOff x="2487613" y="285750"/>
            <a:chExt cx="2428875" cy="5654676"/>
          </a:xfrm>
        </p:grpSpPr>
        <p:sp>
          <p:nvSpPr>
            <p:cNvPr id="11" name="Google Shape;11;p11"/>
            <p:cNvSpPr/>
            <p:nvPr/>
          </p:nvSpPr>
          <p:spPr>
            <a:xfrm>
              <a:off x="2487613" y="2284413"/>
              <a:ext cx="85725" cy="533400"/>
            </a:xfrm>
            <a:custGeom>
              <a:rect b="b" l="l" r="r" t="t"/>
              <a:pathLst>
                <a:path extrusionOk="0" h="136" w="22">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 name="Google Shape;12;p11"/>
            <p:cNvSpPr/>
            <p:nvPr/>
          </p:nvSpPr>
          <p:spPr>
            <a:xfrm>
              <a:off x="2597151" y="2779713"/>
              <a:ext cx="550863" cy="1978025"/>
            </a:xfrm>
            <a:custGeom>
              <a:rect b="b" l="l" r="r" t="t"/>
              <a:pathLst>
                <a:path extrusionOk="0" h="504" w="14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 name="Google Shape;13;p11"/>
            <p:cNvSpPr/>
            <p:nvPr/>
          </p:nvSpPr>
          <p:spPr>
            <a:xfrm>
              <a:off x="3175001" y="4730750"/>
              <a:ext cx="519113" cy="1209675"/>
            </a:xfrm>
            <a:custGeom>
              <a:rect b="b" l="l" r="r" t="t"/>
              <a:pathLst>
                <a:path extrusionOk="0" h="308" w="132">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 name="Google Shape;14;p11"/>
            <p:cNvSpPr/>
            <p:nvPr/>
          </p:nvSpPr>
          <p:spPr>
            <a:xfrm>
              <a:off x="3305176" y="5630863"/>
              <a:ext cx="146050" cy="309563"/>
            </a:xfrm>
            <a:custGeom>
              <a:rect b="b" l="l" r="r" t="t"/>
              <a:pathLst>
                <a:path extrusionOk="0" h="79" w="37">
                  <a:moveTo>
                    <a:pt x="28" y="79"/>
                  </a:moveTo>
                  <a:cubicBezTo>
                    <a:pt x="37" y="79"/>
                    <a:pt x="37" y="79"/>
                    <a:pt x="37" y="79"/>
                  </a:cubicBezTo>
                  <a:cubicBezTo>
                    <a:pt x="24" y="53"/>
                    <a:pt x="12" y="27"/>
                    <a:pt x="0" y="0"/>
                  </a:cubicBezTo>
                  <a:cubicBezTo>
                    <a:pt x="8" y="27"/>
                    <a:pt x="17" y="53"/>
                    <a:pt x="28" y="79"/>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p11"/>
            <p:cNvSpPr/>
            <p:nvPr/>
          </p:nvSpPr>
          <p:spPr>
            <a:xfrm>
              <a:off x="2573338" y="2817813"/>
              <a:ext cx="700088" cy="2835275"/>
            </a:xfrm>
            <a:custGeom>
              <a:rect b="b" l="l" r="r" t="t"/>
              <a:pathLst>
                <a:path extrusionOk="0" h="722" w="178">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11"/>
            <p:cNvSpPr/>
            <p:nvPr/>
          </p:nvSpPr>
          <p:spPr>
            <a:xfrm>
              <a:off x="2506663" y="285750"/>
              <a:ext cx="90488" cy="2493963"/>
            </a:xfrm>
            <a:custGeom>
              <a:rect b="b" l="l" r="r" t="t"/>
              <a:pathLst>
                <a:path extrusionOk="0" h="635" w="23">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 name="Google Shape;17;p11"/>
            <p:cNvSpPr/>
            <p:nvPr/>
          </p:nvSpPr>
          <p:spPr>
            <a:xfrm>
              <a:off x="2554288" y="2598738"/>
              <a:ext cx="66675" cy="420688"/>
            </a:xfrm>
            <a:custGeom>
              <a:rect b="b" l="l" r="r" t="t"/>
              <a:pathLst>
                <a:path extrusionOk="0" h="107" w="1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 name="Google Shape;18;p11"/>
            <p:cNvSpPr/>
            <p:nvPr/>
          </p:nvSpPr>
          <p:spPr>
            <a:xfrm>
              <a:off x="3143251" y="4757738"/>
              <a:ext cx="161925" cy="873125"/>
            </a:xfrm>
            <a:custGeom>
              <a:rect b="b" l="l" r="r" t="t"/>
              <a:pathLst>
                <a:path extrusionOk="0" h="222" w="4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 name="Google Shape;19;p11"/>
            <p:cNvSpPr/>
            <p:nvPr/>
          </p:nvSpPr>
          <p:spPr>
            <a:xfrm>
              <a:off x="3148013" y="1282700"/>
              <a:ext cx="1768475" cy="3448050"/>
            </a:xfrm>
            <a:custGeom>
              <a:rect b="b" l="l" r="r" t="t"/>
              <a:pathLst>
                <a:path extrusionOk="0" h="878" w="45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 name="Google Shape;20;p11"/>
            <p:cNvSpPr/>
            <p:nvPr/>
          </p:nvSpPr>
          <p:spPr>
            <a:xfrm>
              <a:off x="3273426" y="5653088"/>
              <a:ext cx="138113" cy="287338"/>
            </a:xfrm>
            <a:custGeom>
              <a:rect b="b" l="l" r="r" t="t"/>
              <a:pathLst>
                <a:path extrusionOk="0" h="73" w="35">
                  <a:moveTo>
                    <a:pt x="0" y="0"/>
                  </a:moveTo>
                  <a:cubicBezTo>
                    <a:pt x="7" y="24"/>
                    <a:pt x="16" y="49"/>
                    <a:pt x="26" y="73"/>
                  </a:cubicBezTo>
                  <a:cubicBezTo>
                    <a:pt x="35" y="73"/>
                    <a:pt x="35" y="73"/>
                    <a:pt x="35" y="73"/>
                  </a:cubicBezTo>
                  <a:cubicBezTo>
                    <a:pt x="23" y="49"/>
                    <a:pt x="11" y="24"/>
                    <a:pt x="0" y="0"/>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 name="Google Shape;21;p11"/>
            <p:cNvSpPr/>
            <p:nvPr/>
          </p:nvSpPr>
          <p:spPr>
            <a:xfrm>
              <a:off x="3143251" y="4656138"/>
              <a:ext cx="31750" cy="188913"/>
            </a:xfrm>
            <a:custGeom>
              <a:rect b="b" l="l" r="r" t="t"/>
              <a:pathLst>
                <a:path extrusionOk="0" h="48" w="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 name="Google Shape;22;p11"/>
            <p:cNvSpPr/>
            <p:nvPr/>
          </p:nvSpPr>
          <p:spPr>
            <a:xfrm>
              <a:off x="3211513" y="5410200"/>
              <a:ext cx="203200" cy="530225"/>
            </a:xfrm>
            <a:custGeom>
              <a:rect b="b" l="l" r="r" t="t"/>
              <a:pathLst>
                <a:path extrusionOk="0" h="135" w="52">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23" name="Google Shape;23;p11"/>
          <p:cNvGrpSpPr/>
          <p:nvPr/>
        </p:nvGrpSpPr>
        <p:grpSpPr>
          <a:xfrm>
            <a:off x="20421" y="285"/>
            <a:ext cx="1952272" cy="6852968"/>
            <a:chOff x="6627813" y="195717"/>
            <a:chExt cx="1952625" cy="5678034"/>
          </a:xfrm>
        </p:grpSpPr>
        <p:sp>
          <p:nvSpPr>
            <p:cNvPr id="24" name="Google Shape;24;p11"/>
            <p:cNvSpPr/>
            <p:nvPr/>
          </p:nvSpPr>
          <p:spPr>
            <a:xfrm>
              <a:off x="6627813" y="195717"/>
              <a:ext cx="409575" cy="3646488"/>
            </a:xfrm>
            <a:custGeom>
              <a:rect b="b" l="l" r="r" t="t"/>
              <a:pathLst>
                <a:path extrusionOk="0" h="920" w="103">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 name="Google Shape;25;p11"/>
            <p:cNvSpPr/>
            <p:nvPr/>
          </p:nvSpPr>
          <p:spPr>
            <a:xfrm>
              <a:off x="7061201" y="3771900"/>
              <a:ext cx="350838" cy="1309688"/>
            </a:xfrm>
            <a:custGeom>
              <a:rect b="b" l="l" r="r" t="t"/>
              <a:pathLst>
                <a:path extrusionOk="0" h="330" w="88">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 name="Google Shape;26;p11"/>
            <p:cNvSpPr/>
            <p:nvPr/>
          </p:nvSpPr>
          <p:spPr>
            <a:xfrm>
              <a:off x="7439026" y="5053013"/>
              <a:ext cx="357188" cy="820738"/>
            </a:xfrm>
            <a:custGeom>
              <a:rect b="b" l="l" r="r" t="t"/>
              <a:pathLst>
                <a:path extrusionOk="0" h="207" w="9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 name="Google Shape;27;p11"/>
            <p:cNvSpPr/>
            <p:nvPr/>
          </p:nvSpPr>
          <p:spPr>
            <a:xfrm>
              <a:off x="7037388" y="3811588"/>
              <a:ext cx="457200" cy="1852613"/>
            </a:xfrm>
            <a:custGeom>
              <a:rect b="b" l="l" r="r" t="t"/>
              <a:pathLst>
                <a:path extrusionOk="0" h="467" w="115">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 name="Google Shape;28;p11"/>
            <p:cNvSpPr/>
            <p:nvPr/>
          </p:nvSpPr>
          <p:spPr>
            <a:xfrm>
              <a:off x="6992938" y="1263650"/>
              <a:ext cx="144463" cy="2508250"/>
            </a:xfrm>
            <a:custGeom>
              <a:rect b="b" l="l" r="r" t="t"/>
              <a:pathLst>
                <a:path extrusionOk="0" h="633" w="36">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 name="Google Shape;29;p11"/>
            <p:cNvSpPr/>
            <p:nvPr/>
          </p:nvSpPr>
          <p:spPr>
            <a:xfrm>
              <a:off x="7526338" y="5640388"/>
              <a:ext cx="111125" cy="233363"/>
            </a:xfrm>
            <a:custGeom>
              <a:rect b="b" l="l" r="r" t="t"/>
              <a:pathLst>
                <a:path extrusionOk="0" h="59" w="28">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 name="Google Shape;30;p11"/>
            <p:cNvSpPr/>
            <p:nvPr/>
          </p:nvSpPr>
          <p:spPr>
            <a:xfrm>
              <a:off x="7021513" y="3598863"/>
              <a:ext cx="68263" cy="423863"/>
            </a:xfrm>
            <a:custGeom>
              <a:rect b="b" l="l" r="r" t="t"/>
              <a:pathLst>
                <a:path extrusionOk="0" h="107" w="1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 name="Google Shape;31;p11"/>
            <p:cNvSpPr/>
            <p:nvPr/>
          </p:nvSpPr>
          <p:spPr>
            <a:xfrm>
              <a:off x="7412038" y="2801938"/>
              <a:ext cx="1168400" cy="2251075"/>
            </a:xfrm>
            <a:custGeom>
              <a:rect b="b" l="l" r="r" t="t"/>
              <a:pathLst>
                <a:path extrusionOk="0" h="568" w="294">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 name="Google Shape;32;p11"/>
            <p:cNvSpPr/>
            <p:nvPr/>
          </p:nvSpPr>
          <p:spPr>
            <a:xfrm>
              <a:off x="7494588" y="5664200"/>
              <a:ext cx="100013" cy="209550"/>
            </a:xfrm>
            <a:custGeom>
              <a:rect b="b" l="l" r="r" t="t"/>
              <a:pathLst>
                <a:path extrusionOk="0" h="53" w="25">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 name="Google Shape;33;p11"/>
            <p:cNvSpPr/>
            <p:nvPr/>
          </p:nvSpPr>
          <p:spPr>
            <a:xfrm>
              <a:off x="7412038" y="5081588"/>
              <a:ext cx="114300" cy="558800"/>
            </a:xfrm>
            <a:custGeom>
              <a:rect b="b" l="l" r="r" t="t"/>
              <a:pathLst>
                <a:path extrusionOk="0" h="141" w="29">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 name="Google Shape;34;p11"/>
            <p:cNvSpPr/>
            <p:nvPr/>
          </p:nvSpPr>
          <p:spPr>
            <a:xfrm>
              <a:off x="7412038" y="4978400"/>
              <a:ext cx="31750" cy="188913"/>
            </a:xfrm>
            <a:custGeom>
              <a:rect b="b" l="l" r="r" t="t"/>
              <a:pathLst>
                <a:path extrusionOk="0" h="48" w="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p11"/>
            <p:cNvSpPr/>
            <p:nvPr/>
          </p:nvSpPr>
          <p:spPr>
            <a:xfrm>
              <a:off x="7439026" y="5434013"/>
              <a:ext cx="174625" cy="439738"/>
            </a:xfrm>
            <a:custGeom>
              <a:rect b="b" l="l" r="r" t="t"/>
              <a:pathLst>
                <a:path extrusionOk="0" h="111" w="44">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6" name="Google Shape;36;p11"/>
          <p:cNvSpPr/>
          <p:nvPr/>
        </p:nvSpPr>
        <p:spPr>
          <a:xfrm>
            <a:off x="0" y="0"/>
            <a:ext cx="182880" cy="6858000"/>
          </a:xfrm>
          <a:prstGeom prst="rect">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11"/>
          <p:cNvSpPr txBox="1"/>
          <p:nvPr>
            <p:ph type="title"/>
          </p:nvPr>
        </p:nvSpPr>
        <p:spPr>
          <a:xfrm>
            <a:off x="1945200" y="624110"/>
            <a:ext cx="6589200" cy="1280890"/>
          </a:xfrm>
          <a:prstGeom prst="rect">
            <a:avLst/>
          </a:prstGeom>
          <a:noFill/>
          <a:ln>
            <a:noFill/>
          </a:ln>
        </p:spPr>
        <p:txBody>
          <a:bodyPr anchorCtr="0" anchor="t" bIns="45700" lIns="91425" spcFirstLastPara="1" rIns="91425" wrap="square" tIns="45700">
            <a:normAutofit/>
          </a:bodyPr>
          <a:lstStyle>
            <a:lvl1pPr lvl="0" marR="0" rtl="0" algn="l">
              <a:lnSpc>
                <a:spcPct val="100000"/>
              </a:lnSpc>
              <a:spcBef>
                <a:spcPts val="0"/>
              </a:spcBef>
              <a:spcAft>
                <a:spcPts val="0"/>
              </a:spcAft>
              <a:buClr>
                <a:srgbClr val="262626"/>
              </a:buClr>
              <a:buSzPts val="3600"/>
              <a:buFont typeface="Century Gothic"/>
              <a:buNone/>
              <a:defRPr b="0" i="0" sz="3600" u="none" cap="none" strike="noStrike">
                <a:solidFill>
                  <a:srgbClr val="262626"/>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38" name="Google Shape;38;p11"/>
          <p:cNvSpPr txBox="1"/>
          <p:nvPr>
            <p:ph idx="1" type="body"/>
          </p:nvPr>
        </p:nvSpPr>
        <p:spPr>
          <a:xfrm>
            <a:off x="1942415" y="2133600"/>
            <a:ext cx="6591985" cy="3886200"/>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00000"/>
              </a:lnSpc>
              <a:spcBef>
                <a:spcPts val="1000"/>
              </a:spcBef>
              <a:spcAft>
                <a:spcPts val="0"/>
              </a:spcAft>
              <a:buClr>
                <a:schemeClr val="accent1"/>
              </a:buClr>
              <a:buSzPts val="1800"/>
              <a:buFont typeface="Noto Sans Symbols"/>
              <a:buChar char="🠶"/>
              <a:defRPr b="0" i="0" sz="1800" u="none" cap="none" strike="noStrike">
                <a:solidFill>
                  <a:srgbClr val="3F3F3F"/>
                </a:solidFill>
                <a:latin typeface="Century Gothic"/>
                <a:ea typeface="Century Gothic"/>
                <a:cs typeface="Century Gothic"/>
                <a:sym typeface="Century Gothic"/>
              </a:defRPr>
            </a:lvl1pPr>
            <a:lvl2pPr indent="-330200" lvl="1" marL="914400" marR="0" rtl="0" algn="l">
              <a:lnSpc>
                <a:spcPct val="100000"/>
              </a:lnSpc>
              <a:spcBef>
                <a:spcPts val="1000"/>
              </a:spcBef>
              <a:spcAft>
                <a:spcPts val="0"/>
              </a:spcAft>
              <a:buClr>
                <a:schemeClr val="accent1"/>
              </a:buClr>
              <a:buSzPts val="1600"/>
              <a:buFont typeface="Noto Sans Symbols"/>
              <a:buChar char="🠶"/>
              <a:defRPr b="0" i="0" sz="1600" u="none" cap="none" strike="noStrike">
                <a:solidFill>
                  <a:srgbClr val="3F3F3F"/>
                </a:solidFill>
                <a:latin typeface="Century Gothic"/>
                <a:ea typeface="Century Gothic"/>
                <a:cs typeface="Century Gothic"/>
                <a:sym typeface="Century Gothic"/>
              </a:defRPr>
            </a:lvl2pPr>
            <a:lvl3pPr indent="-317500" lvl="2" marL="1371600" marR="0" rtl="0" algn="l">
              <a:lnSpc>
                <a:spcPct val="100000"/>
              </a:lnSpc>
              <a:spcBef>
                <a:spcPts val="1000"/>
              </a:spcBef>
              <a:spcAft>
                <a:spcPts val="0"/>
              </a:spcAft>
              <a:buClr>
                <a:schemeClr val="accent1"/>
              </a:buClr>
              <a:buSzPts val="1400"/>
              <a:buFont typeface="Noto Sans Symbols"/>
              <a:buChar char="🠶"/>
              <a:defRPr b="0" i="0" sz="1400" u="none" cap="none" strike="noStrike">
                <a:solidFill>
                  <a:srgbClr val="3F3F3F"/>
                </a:solidFill>
                <a:latin typeface="Century Gothic"/>
                <a:ea typeface="Century Gothic"/>
                <a:cs typeface="Century Gothic"/>
                <a:sym typeface="Century Gothic"/>
              </a:defRPr>
            </a:lvl3pPr>
            <a:lvl4pPr indent="-304800" lvl="3" marL="1828800" marR="0" rtl="0" algn="l">
              <a:lnSpc>
                <a:spcPct val="100000"/>
              </a:lnSpc>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4pPr>
            <a:lvl5pPr indent="-304800" lvl="4" marL="2286000" marR="0" rtl="0" algn="l">
              <a:lnSpc>
                <a:spcPct val="100000"/>
              </a:lnSpc>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5pPr>
            <a:lvl6pPr indent="-304800" lvl="5" marL="2743200" marR="0" rtl="0" algn="l">
              <a:lnSpc>
                <a:spcPct val="100000"/>
              </a:lnSpc>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304800" lvl="6" marL="3200400" marR="0" rtl="0" algn="l">
              <a:lnSpc>
                <a:spcPct val="100000"/>
              </a:lnSpc>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304800" lvl="7" marL="3657600" marR="0" rtl="0" algn="l">
              <a:lnSpc>
                <a:spcPct val="100000"/>
              </a:lnSpc>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304800" lvl="8" marL="4114800" marR="0" rtl="0" algn="l">
              <a:lnSpc>
                <a:spcPct val="100000"/>
              </a:lnSpc>
              <a:spcBef>
                <a:spcPts val="1000"/>
              </a:spcBef>
              <a:spcAft>
                <a:spcPts val="0"/>
              </a:spcAft>
              <a:buClr>
                <a:schemeClr val="accent1"/>
              </a:buClr>
              <a:buSzPts val="120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39" name="Google Shape;39;p11"/>
          <p:cNvSpPr txBox="1"/>
          <p:nvPr>
            <p:ph idx="10" type="dt"/>
          </p:nvPr>
        </p:nvSpPr>
        <p:spPr>
          <a:xfrm>
            <a:off x="7772400" y="6135089"/>
            <a:ext cx="766380" cy="370171"/>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900" u="none" cap="none" strike="noStrike">
                <a:solidFill>
                  <a:srgbClr val="888888"/>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9pPr>
          </a:lstStyle>
          <a:p/>
        </p:txBody>
      </p:sp>
      <p:sp>
        <p:nvSpPr>
          <p:cNvPr id="40" name="Google Shape;40;p11"/>
          <p:cNvSpPr txBox="1"/>
          <p:nvPr>
            <p:ph idx="11" type="ftr"/>
          </p:nvPr>
        </p:nvSpPr>
        <p:spPr>
          <a:xfrm>
            <a:off x="1942415" y="6135809"/>
            <a:ext cx="5716488"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900" u="none" cap="none" strike="noStrike">
                <a:solidFill>
                  <a:srgbClr val="888888"/>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entury Gothic"/>
                <a:ea typeface="Century Gothic"/>
                <a:cs typeface="Century Gothic"/>
                <a:sym typeface="Century Gothic"/>
              </a:defRPr>
            </a:lvl9pPr>
          </a:lstStyle>
          <a:p/>
        </p:txBody>
      </p:sp>
      <p:sp>
        <p:nvSpPr>
          <p:cNvPr id="41" name="Google Shape;41;p11"/>
          <p:cNvSpPr txBox="1"/>
          <p:nvPr>
            <p:ph idx="12" type="sldNum"/>
          </p:nvPr>
        </p:nvSpPr>
        <p:spPr>
          <a:xfrm>
            <a:off x="511228" y="787783"/>
            <a:ext cx="584978"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000000"/>
              </a:buClr>
              <a:buSzPts val="2000"/>
              <a:buFont typeface="Arial"/>
              <a:buNone/>
              <a:defRPr b="0" i="0" sz="20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
          <p:cNvSpPr txBox="1"/>
          <p:nvPr>
            <p:ph type="title"/>
          </p:nvPr>
        </p:nvSpPr>
        <p:spPr>
          <a:xfrm>
            <a:off x="1945201" y="624110"/>
            <a:ext cx="6589199" cy="208481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dk2"/>
              </a:buClr>
              <a:buSzPts val="3200"/>
              <a:buFont typeface="Century Gothic"/>
              <a:buNone/>
            </a:pPr>
            <a:r>
              <a:rPr lang="en-GB" sz="3200">
                <a:solidFill>
                  <a:schemeClr val="dk2"/>
                </a:solidFill>
              </a:rPr>
              <a:t>Hatherleigh Community Primary School</a:t>
            </a:r>
            <a:br>
              <a:rPr lang="en-GB" sz="3200">
                <a:solidFill>
                  <a:schemeClr val="dk2"/>
                </a:solidFill>
              </a:rPr>
            </a:br>
            <a:r>
              <a:rPr lang="en-GB" sz="3200">
                <a:solidFill>
                  <a:schemeClr val="dk2"/>
                </a:solidFill>
              </a:rPr>
              <a:t>EYFS 2025/26</a:t>
            </a:r>
            <a:br>
              <a:rPr lang="en-GB" sz="3200">
                <a:solidFill>
                  <a:schemeClr val="dk2"/>
                </a:solidFill>
              </a:rPr>
            </a:br>
            <a:r>
              <a:rPr lang="en-GB" sz="3200">
                <a:solidFill>
                  <a:schemeClr val="dk2"/>
                </a:solidFill>
              </a:rPr>
              <a:t>Meet the Teacher</a:t>
            </a:r>
            <a:endParaRPr/>
          </a:p>
        </p:txBody>
      </p:sp>
      <p:pic>
        <p:nvPicPr>
          <p:cNvPr id="165" name="Google Shape;165;p1"/>
          <p:cNvPicPr preferRelativeResize="0"/>
          <p:nvPr>
            <p:ph idx="1" type="body"/>
          </p:nvPr>
        </p:nvPicPr>
        <p:blipFill rotWithShape="1">
          <a:blip r:embed="rId3">
            <a:alphaModFix/>
          </a:blip>
          <a:srcRect b="0" l="0" r="0" t="0"/>
          <a:stretch/>
        </p:blipFill>
        <p:spPr>
          <a:xfrm>
            <a:off x="2555776" y="3147112"/>
            <a:ext cx="4968552" cy="371088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8"/>
          <p:cNvSpPr txBox="1"/>
          <p:nvPr>
            <p:ph type="title"/>
          </p:nvPr>
        </p:nvSpPr>
        <p:spPr>
          <a:xfrm>
            <a:off x="1850750" y="396028"/>
            <a:ext cx="6589200" cy="9252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latin typeface="Comic Sans MS"/>
                <a:ea typeface="Comic Sans MS"/>
                <a:cs typeface="Comic Sans MS"/>
                <a:sym typeface="Comic Sans MS"/>
              </a:rPr>
              <a:t>Meet the team</a:t>
            </a:r>
            <a:endParaRPr>
              <a:latin typeface="Comic Sans MS"/>
              <a:ea typeface="Comic Sans MS"/>
              <a:cs typeface="Comic Sans MS"/>
              <a:sym typeface="Comic Sans MS"/>
            </a:endParaRPr>
          </a:p>
        </p:txBody>
      </p:sp>
      <p:sp>
        <p:nvSpPr>
          <p:cNvPr id="171" name="Google Shape;171;p28"/>
          <p:cNvSpPr txBox="1"/>
          <p:nvPr>
            <p:ph idx="1" type="body"/>
          </p:nvPr>
        </p:nvSpPr>
        <p:spPr>
          <a:xfrm>
            <a:off x="1662550" y="1321225"/>
            <a:ext cx="7122600" cy="4818900"/>
          </a:xfrm>
          <a:prstGeom prst="rect">
            <a:avLst/>
          </a:prstGeom>
          <a:noFill/>
          <a:ln>
            <a:noFill/>
          </a:ln>
        </p:spPr>
        <p:txBody>
          <a:bodyPr anchorCtr="0" anchor="t" bIns="45700" lIns="91425" spcFirstLastPara="1" rIns="91425" wrap="square" tIns="45700">
            <a:noAutofit/>
          </a:bodyPr>
          <a:lstStyle/>
          <a:p>
            <a:pPr indent="0" lvl="0" marL="114300" rtl="0" algn="l">
              <a:lnSpc>
                <a:spcPct val="100000"/>
              </a:lnSpc>
              <a:spcBef>
                <a:spcPts val="1000"/>
              </a:spcBef>
              <a:spcAft>
                <a:spcPts val="0"/>
              </a:spcAft>
              <a:buSzPts val="1800"/>
              <a:buNone/>
            </a:pPr>
            <a:r>
              <a:rPr lang="en-GB" sz="2600">
                <a:latin typeface="Comic Sans MS"/>
                <a:ea typeface="Comic Sans MS"/>
                <a:cs typeface="Comic Sans MS"/>
                <a:sym typeface="Comic Sans MS"/>
              </a:rPr>
              <a:t>Teachers: Miss Tucker (Mon-Thurs)</a:t>
            </a:r>
            <a:endParaRPr sz="2600">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600">
                <a:latin typeface="Comic Sans MS"/>
                <a:ea typeface="Comic Sans MS"/>
                <a:cs typeface="Comic Sans MS"/>
                <a:sym typeface="Comic Sans MS"/>
              </a:rPr>
              <a:t>                Mrs Byers (Friday)</a:t>
            </a:r>
            <a:endParaRPr sz="2600">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600">
                <a:latin typeface="Comic Sans MS"/>
                <a:ea typeface="Comic Sans MS"/>
                <a:cs typeface="Comic Sans MS"/>
                <a:sym typeface="Comic Sans MS"/>
              </a:rPr>
              <a:t>Miss Allen (Monday-Wednesday) Student teacher</a:t>
            </a:r>
            <a:endParaRPr sz="2600">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t/>
            </a:r>
            <a:endParaRPr sz="2600">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600">
                <a:latin typeface="Comic Sans MS"/>
                <a:ea typeface="Comic Sans MS"/>
                <a:cs typeface="Comic Sans MS"/>
                <a:sym typeface="Comic Sans MS"/>
              </a:rPr>
              <a:t>Teaching assistants:</a:t>
            </a:r>
            <a:endParaRPr sz="2400">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600">
                <a:latin typeface="Comic Sans MS"/>
                <a:ea typeface="Comic Sans MS"/>
                <a:cs typeface="Comic Sans MS"/>
                <a:sym typeface="Comic Sans MS"/>
              </a:rPr>
              <a:t>Sarah Hill- Monday to Thursday</a:t>
            </a:r>
            <a:endParaRPr sz="2400">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600">
                <a:latin typeface="Comic Sans MS"/>
                <a:ea typeface="Comic Sans MS"/>
                <a:cs typeface="Comic Sans MS"/>
                <a:sym typeface="Comic Sans MS"/>
              </a:rPr>
              <a:t>Mrs Valdmane- Friday</a:t>
            </a:r>
            <a:endParaRPr sz="2600">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600">
                <a:latin typeface="Comic Sans MS"/>
                <a:ea typeface="Comic Sans MS"/>
                <a:cs typeface="Comic Sans MS"/>
                <a:sym typeface="Comic Sans MS"/>
              </a:rPr>
              <a:t>Mrs Hill - PPA cover Wednesday afternoon.</a:t>
            </a:r>
            <a:endParaRPr sz="2600">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t/>
            </a:r>
            <a:endParaRPr sz="2600">
              <a:latin typeface="Comic Sans MS"/>
              <a:ea typeface="Comic Sans MS"/>
              <a:cs typeface="Comic Sans MS"/>
              <a:sym typeface="Comic Sans M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g2acdf0fd1b4_0_1"/>
          <p:cNvSpPr txBox="1"/>
          <p:nvPr>
            <p:ph type="title"/>
          </p:nvPr>
        </p:nvSpPr>
        <p:spPr>
          <a:xfrm>
            <a:off x="1850750" y="396028"/>
            <a:ext cx="6589200" cy="9252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latin typeface="Comic Sans MS"/>
                <a:ea typeface="Comic Sans MS"/>
                <a:cs typeface="Comic Sans MS"/>
                <a:sym typeface="Comic Sans MS"/>
              </a:rPr>
              <a:t>Topic</a:t>
            </a:r>
            <a:endParaRPr>
              <a:latin typeface="Comic Sans MS"/>
              <a:ea typeface="Comic Sans MS"/>
              <a:cs typeface="Comic Sans MS"/>
              <a:sym typeface="Comic Sans MS"/>
            </a:endParaRPr>
          </a:p>
        </p:txBody>
      </p:sp>
      <p:sp>
        <p:nvSpPr>
          <p:cNvPr id="177" name="Google Shape;177;g2acdf0fd1b4_0_1"/>
          <p:cNvSpPr txBox="1"/>
          <p:nvPr>
            <p:ph idx="1" type="body"/>
          </p:nvPr>
        </p:nvSpPr>
        <p:spPr>
          <a:xfrm>
            <a:off x="1662550" y="1321225"/>
            <a:ext cx="7122600" cy="5393400"/>
          </a:xfrm>
          <a:prstGeom prst="rect">
            <a:avLst/>
          </a:prstGeom>
          <a:noFill/>
          <a:ln>
            <a:noFill/>
          </a:ln>
        </p:spPr>
        <p:txBody>
          <a:bodyPr anchorCtr="0" anchor="t" bIns="45700" lIns="91425" spcFirstLastPara="1" rIns="91425" wrap="square" tIns="45700">
            <a:noAutofit/>
          </a:bodyPr>
          <a:lstStyle/>
          <a:p>
            <a:pPr indent="0" lvl="0" marL="114300" rtl="0" algn="l">
              <a:lnSpc>
                <a:spcPct val="100000"/>
              </a:lnSpc>
              <a:spcBef>
                <a:spcPts val="1000"/>
              </a:spcBef>
              <a:spcAft>
                <a:spcPts val="0"/>
              </a:spcAft>
              <a:buSzPts val="1800"/>
              <a:buNone/>
            </a:pPr>
            <a:r>
              <a:rPr lang="en-GB" sz="2400">
                <a:solidFill>
                  <a:srgbClr val="000000"/>
                </a:solidFill>
                <a:latin typeface="Comic Sans MS"/>
                <a:ea typeface="Comic Sans MS"/>
                <a:cs typeface="Comic Sans MS"/>
                <a:sym typeface="Comic Sans MS"/>
              </a:rPr>
              <a:t>First half term:</a:t>
            </a:r>
            <a:endParaRPr sz="2400">
              <a:solidFill>
                <a:srgbClr val="000000"/>
              </a:solidFill>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400">
                <a:solidFill>
                  <a:srgbClr val="000000"/>
                </a:solidFill>
                <a:latin typeface="Comic Sans MS"/>
                <a:ea typeface="Comic Sans MS"/>
                <a:cs typeface="Comic Sans MS"/>
                <a:sym typeface="Comic Sans MS"/>
              </a:rPr>
              <a:t>Me and my family- We will spend lots of time getting to know each other.</a:t>
            </a:r>
            <a:endParaRPr sz="2400">
              <a:solidFill>
                <a:srgbClr val="000000"/>
              </a:solidFill>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t/>
            </a:r>
            <a:endParaRPr sz="2400">
              <a:solidFill>
                <a:srgbClr val="000000"/>
              </a:solidFill>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400">
                <a:solidFill>
                  <a:srgbClr val="000000"/>
                </a:solidFill>
                <a:latin typeface="Comic Sans MS"/>
                <a:ea typeface="Comic Sans MS"/>
                <a:cs typeface="Comic Sans MS"/>
                <a:sym typeface="Comic Sans MS"/>
              </a:rPr>
              <a:t>Second half term:</a:t>
            </a:r>
            <a:endParaRPr sz="2400">
              <a:solidFill>
                <a:srgbClr val="000000"/>
              </a:solidFill>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400">
                <a:solidFill>
                  <a:srgbClr val="000000"/>
                </a:solidFill>
                <a:latin typeface="Comic Sans MS"/>
                <a:ea typeface="Comic Sans MS"/>
                <a:cs typeface="Comic Sans MS"/>
                <a:sym typeface="Comic Sans MS"/>
              </a:rPr>
              <a:t>People who help us- We will be looking for volunteers to come in and speak to the class about a variety of careers.</a:t>
            </a:r>
            <a:endParaRPr sz="2400">
              <a:solidFill>
                <a:srgbClr val="000000"/>
              </a:solidFill>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400">
                <a:solidFill>
                  <a:srgbClr val="000000"/>
                </a:solidFill>
                <a:latin typeface="Comic Sans MS"/>
                <a:ea typeface="Comic Sans MS"/>
                <a:cs typeface="Comic Sans MS"/>
                <a:sym typeface="Comic Sans MS"/>
              </a:rPr>
              <a:t>Christmas!</a:t>
            </a:r>
            <a:endParaRPr sz="2400">
              <a:solidFill>
                <a:srgbClr val="000000"/>
              </a:solidFill>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t/>
            </a:r>
            <a:endParaRPr sz="2400">
              <a:solidFill>
                <a:srgbClr val="000000"/>
              </a:solidFill>
              <a:latin typeface="Comic Sans MS"/>
              <a:ea typeface="Comic Sans MS"/>
              <a:cs typeface="Comic Sans MS"/>
              <a:sym typeface="Comic Sans MS"/>
            </a:endParaRPr>
          </a:p>
          <a:p>
            <a:pPr indent="0" lvl="0" marL="114300" rtl="0" algn="l">
              <a:lnSpc>
                <a:spcPct val="100000"/>
              </a:lnSpc>
              <a:spcBef>
                <a:spcPts val="1000"/>
              </a:spcBef>
              <a:spcAft>
                <a:spcPts val="0"/>
              </a:spcAft>
              <a:buSzPts val="1800"/>
              <a:buNone/>
            </a:pPr>
            <a:r>
              <a:rPr lang="en-GB" sz="2400">
                <a:solidFill>
                  <a:srgbClr val="000000"/>
                </a:solidFill>
                <a:latin typeface="Comic Sans MS"/>
                <a:ea typeface="Comic Sans MS"/>
                <a:cs typeface="Comic Sans MS"/>
                <a:sym typeface="Comic Sans MS"/>
              </a:rPr>
              <a:t>Planning is on the website. This is a rough guide.</a:t>
            </a:r>
            <a:endParaRPr sz="2400">
              <a:solidFill>
                <a:srgbClr val="000000"/>
              </a:solidFill>
              <a:latin typeface="Comic Sans MS"/>
              <a:ea typeface="Comic Sans MS"/>
              <a:cs typeface="Comic Sans MS"/>
              <a:sym typeface="Comic Sans MS"/>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2"/>
          <p:cNvSpPr txBox="1"/>
          <p:nvPr>
            <p:ph type="title"/>
          </p:nvPr>
        </p:nvSpPr>
        <p:spPr>
          <a:xfrm>
            <a:off x="1492050" y="340703"/>
            <a:ext cx="7058700" cy="9162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dk2"/>
              </a:buClr>
              <a:buSzPts val="3200"/>
              <a:buFont typeface="Century Gothic"/>
              <a:buNone/>
            </a:pPr>
            <a:r>
              <a:rPr lang="en-GB" u="sng">
                <a:solidFill>
                  <a:schemeClr val="dk1"/>
                </a:solidFill>
                <a:latin typeface="Comic Sans MS"/>
                <a:ea typeface="Comic Sans MS"/>
                <a:cs typeface="Comic Sans MS"/>
                <a:sym typeface="Comic Sans MS"/>
              </a:rPr>
              <a:t>Reading</a:t>
            </a:r>
            <a:endParaRPr>
              <a:solidFill>
                <a:schemeClr val="dk1"/>
              </a:solidFill>
              <a:latin typeface="Comic Sans MS"/>
              <a:ea typeface="Comic Sans MS"/>
              <a:cs typeface="Comic Sans MS"/>
              <a:sym typeface="Comic Sans MS"/>
            </a:endParaRPr>
          </a:p>
        </p:txBody>
      </p:sp>
      <p:sp>
        <p:nvSpPr>
          <p:cNvPr id="186" name="Google Shape;186;p2"/>
          <p:cNvSpPr txBox="1"/>
          <p:nvPr>
            <p:ph idx="1" type="body"/>
          </p:nvPr>
        </p:nvSpPr>
        <p:spPr>
          <a:xfrm>
            <a:off x="1492050" y="1540201"/>
            <a:ext cx="7256400" cy="5009700"/>
          </a:xfrm>
          <a:prstGeom prst="rect">
            <a:avLst/>
          </a:prstGeom>
          <a:noFill/>
          <a:ln>
            <a:noFill/>
          </a:ln>
        </p:spPr>
        <p:txBody>
          <a:bodyPr anchorCtr="0" anchor="t" bIns="45700" lIns="91425" spcFirstLastPara="1" rIns="91425" wrap="square" tIns="45700">
            <a:noAutofit/>
          </a:bodyPr>
          <a:lstStyle/>
          <a:p>
            <a:pPr indent="-284162" lvl="0" marL="342900" rtl="0" algn="l">
              <a:lnSpc>
                <a:spcPct val="100000"/>
              </a:lnSpc>
              <a:spcBef>
                <a:spcPts val="0"/>
              </a:spcBef>
              <a:spcAft>
                <a:spcPts val="0"/>
              </a:spcAft>
              <a:buClr>
                <a:schemeClr val="dk1"/>
              </a:buClr>
              <a:buSzPts val="2300"/>
              <a:buFont typeface="Comic Sans MS"/>
              <a:buChar char="●"/>
            </a:pPr>
            <a:r>
              <a:rPr lang="en-GB" sz="2300">
                <a:solidFill>
                  <a:schemeClr val="dk1"/>
                </a:solidFill>
                <a:latin typeface="Comic Sans MS"/>
                <a:ea typeface="Comic Sans MS"/>
                <a:cs typeface="Comic Sans MS"/>
                <a:sym typeface="Comic Sans MS"/>
              </a:rPr>
              <a:t>All children will have picture books until they learn to blend.</a:t>
            </a:r>
            <a:endParaRPr sz="2300">
              <a:solidFill>
                <a:schemeClr val="dk1"/>
              </a:solidFill>
              <a:latin typeface="Comic Sans MS"/>
              <a:ea typeface="Comic Sans MS"/>
              <a:cs typeface="Comic Sans MS"/>
              <a:sym typeface="Comic Sans MS"/>
            </a:endParaRPr>
          </a:p>
          <a:p>
            <a:pPr indent="-284162" lvl="0" marL="342900" rtl="0" algn="l">
              <a:lnSpc>
                <a:spcPct val="100000"/>
              </a:lnSpc>
              <a:spcBef>
                <a:spcPts val="0"/>
              </a:spcBef>
              <a:spcAft>
                <a:spcPts val="0"/>
              </a:spcAft>
              <a:buClr>
                <a:schemeClr val="dk1"/>
              </a:buClr>
              <a:buSzPts val="2300"/>
              <a:buFont typeface="Comic Sans MS"/>
              <a:buChar char="●"/>
            </a:pPr>
            <a:r>
              <a:rPr lang="en-GB" sz="2300">
                <a:solidFill>
                  <a:schemeClr val="dk1"/>
                </a:solidFill>
                <a:latin typeface="Comic Sans MS"/>
                <a:ea typeface="Comic Sans MS"/>
                <a:cs typeface="Comic Sans MS"/>
                <a:sym typeface="Comic Sans MS"/>
              </a:rPr>
              <a:t>Assessments determine which book level children are reading. Matched to their secure phoneme recognition and segmenting ability.</a:t>
            </a:r>
            <a:endParaRPr sz="2300">
              <a:solidFill>
                <a:schemeClr val="dk1"/>
              </a:solidFill>
              <a:latin typeface="Comic Sans MS"/>
              <a:ea typeface="Comic Sans MS"/>
              <a:cs typeface="Comic Sans MS"/>
              <a:sym typeface="Comic Sans MS"/>
            </a:endParaRPr>
          </a:p>
          <a:p>
            <a:pPr indent="-284162" lvl="0" marL="342900" rtl="0" algn="l">
              <a:lnSpc>
                <a:spcPct val="100000"/>
              </a:lnSpc>
              <a:spcBef>
                <a:spcPts val="1000"/>
              </a:spcBef>
              <a:spcAft>
                <a:spcPts val="0"/>
              </a:spcAft>
              <a:buClr>
                <a:schemeClr val="dk1"/>
              </a:buClr>
              <a:buSzPts val="2300"/>
              <a:buFont typeface="Comic Sans MS"/>
              <a:buChar char="●"/>
            </a:pPr>
            <a:r>
              <a:rPr lang="en-GB" sz="2300">
                <a:solidFill>
                  <a:schemeClr val="dk1"/>
                </a:solidFill>
                <a:latin typeface="Comic Sans MS"/>
                <a:ea typeface="Comic Sans MS"/>
                <a:cs typeface="Comic Sans MS"/>
                <a:sym typeface="Comic Sans MS"/>
              </a:rPr>
              <a:t>Decodable books. Read 3x in school first. Usually allocated on a Thursday.</a:t>
            </a:r>
            <a:endParaRPr sz="2300">
              <a:solidFill>
                <a:schemeClr val="dk1"/>
              </a:solidFill>
              <a:latin typeface="Comic Sans MS"/>
              <a:ea typeface="Comic Sans MS"/>
              <a:cs typeface="Comic Sans MS"/>
              <a:sym typeface="Comic Sans MS"/>
            </a:endParaRPr>
          </a:p>
          <a:p>
            <a:pPr indent="-284162" lvl="0" marL="342900" rtl="0" algn="l">
              <a:lnSpc>
                <a:spcPct val="100000"/>
              </a:lnSpc>
              <a:spcBef>
                <a:spcPts val="1000"/>
              </a:spcBef>
              <a:spcAft>
                <a:spcPts val="0"/>
              </a:spcAft>
              <a:buClr>
                <a:schemeClr val="dk1"/>
              </a:buClr>
              <a:buSzPts val="2300"/>
              <a:buFont typeface="Comic Sans MS"/>
              <a:buChar char="●"/>
            </a:pPr>
            <a:r>
              <a:rPr lang="en-GB" sz="2300">
                <a:solidFill>
                  <a:schemeClr val="dk1"/>
                </a:solidFill>
                <a:latin typeface="Comic Sans MS"/>
                <a:ea typeface="Comic Sans MS"/>
                <a:cs typeface="Comic Sans MS"/>
                <a:sym typeface="Comic Sans MS"/>
              </a:rPr>
              <a:t>Sharing book to keep for a week. Chosen by child. To be read together.</a:t>
            </a:r>
            <a:endParaRPr sz="2300">
              <a:solidFill>
                <a:schemeClr val="dk1"/>
              </a:solidFill>
              <a:latin typeface="Comic Sans MS"/>
              <a:ea typeface="Comic Sans MS"/>
              <a:cs typeface="Comic Sans MS"/>
              <a:sym typeface="Comic Sans MS"/>
            </a:endParaRPr>
          </a:p>
          <a:p>
            <a:pPr indent="-284162" lvl="0" marL="342900" rtl="0" algn="l">
              <a:lnSpc>
                <a:spcPct val="100000"/>
              </a:lnSpc>
              <a:spcBef>
                <a:spcPts val="1000"/>
              </a:spcBef>
              <a:spcAft>
                <a:spcPts val="0"/>
              </a:spcAft>
              <a:buClr>
                <a:schemeClr val="dk1"/>
              </a:buClr>
              <a:buSzPts val="2300"/>
              <a:buFont typeface="Comic Sans MS"/>
              <a:buChar char="●"/>
            </a:pPr>
            <a:r>
              <a:rPr lang="en-GB" sz="2300">
                <a:solidFill>
                  <a:schemeClr val="dk1"/>
                </a:solidFill>
                <a:latin typeface="Comic Sans MS"/>
                <a:ea typeface="Comic Sans MS"/>
                <a:cs typeface="Comic Sans MS"/>
                <a:sym typeface="Comic Sans MS"/>
              </a:rPr>
              <a:t>Please record in reading diaries. Reading certificate for 3+ reads per week.</a:t>
            </a:r>
            <a:endParaRPr sz="2300">
              <a:solidFill>
                <a:schemeClr val="dk1"/>
              </a:solidFill>
              <a:latin typeface="Comic Sans MS"/>
              <a:ea typeface="Comic Sans MS"/>
              <a:cs typeface="Comic Sans MS"/>
              <a:sym typeface="Comic Sans MS"/>
            </a:endParaRPr>
          </a:p>
          <a:p>
            <a:pPr indent="-284162" lvl="0" marL="342900" rtl="0" algn="l">
              <a:lnSpc>
                <a:spcPct val="100000"/>
              </a:lnSpc>
              <a:spcBef>
                <a:spcPts val="1000"/>
              </a:spcBef>
              <a:spcAft>
                <a:spcPts val="0"/>
              </a:spcAft>
              <a:buClr>
                <a:schemeClr val="dk1"/>
              </a:buClr>
              <a:buSzPts val="2300"/>
              <a:buFont typeface="Comic Sans MS"/>
              <a:buChar char="●"/>
            </a:pPr>
            <a:r>
              <a:rPr lang="en-GB" sz="2300">
                <a:solidFill>
                  <a:schemeClr val="dk1"/>
                </a:solidFill>
                <a:latin typeface="Comic Sans MS"/>
                <a:ea typeface="Comic Sans MS"/>
                <a:cs typeface="Comic Sans MS"/>
                <a:sym typeface="Comic Sans MS"/>
              </a:rPr>
              <a:t>Please keep books/ reading diary in plastic folder.</a:t>
            </a:r>
            <a:endParaRPr sz="2300">
              <a:solidFill>
                <a:schemeClr val="dk1"/>
              </a:solidFill>
              <a:latin typeface="Comic Sans MS"/>
              <a:ea typeface="Comic Sans MS"/>
              <a:cs typeface="Comic Sans MS"/>
              <a:sym typeface="Comic Sans MS"/>
            </a:endParaRPr>
          </a:p>
          <a:p>
            <a:pPr indent="0" lvl="0" marL="0" rtl="0" algn="l">
              <a:lnSpc>
                <a:spcPct val="100000"/>
              </a:lnSpc>
              <a:spcBef>
                <a:spcPts val="1000"/>
              </a:spcBef>
              <a:spcAft>
                <a:spcPts val="0"/>
              </a:spcAft>
              <a:buSzPts val="2800"/>
              <a:buNone/>
            </a:pPr>
            <a:r>
              <a:t/>
            </a:r>
            <a:endParaRPr sz="2600">
              <a:solidFill>
                <a:schemeClr val="dk1"/>
              </a:solidFill>
              <a:latin typeface="Comic Sans MS"/>
              <a:ea typeface="Comic Sans MS"/>
              <a:cs typeface="Comic Sans MS"/>
              <a:sym typeface="Comic Sans MS"/>
            </a:endParaRPr>
          </a:p>
          <a:p>
            <a:pPr indent="-237172" lvl="0" marL="342900" rtl="0" algn="l">
              <a:lnSpc>
                <a:spcPct val="100000"/>
              </a:lnSpc>
              <a:spcBef>
                <a:spcPts val="1000"/>
              </a:spcBef>
              <a:spcAft>
                <a:spcPts val="0"/>
              </a:spcAft>
              <a:buSzPts val="1800"/>
              <a:buNone/>
            </a:pPr>
            <a:r>
              <a:t/>
            </a:r>
            <a:endParaRPr sz="2600">
              <a:solidFill>
                <a:schemeClr val="dk1"/>
              </a:solidFill>
              <a:latin typeface="Comic Sans MS"/>
              <a:ea typeface="Comic Sans MS"/>
              <a:cs typeface="Comic Sans MS"/>
              <a:sym typeface="Comic Sans M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3"/>
          <p:cNvSpPr txBox="1"/>
          <p:nvPr>
            <p:ph type="title"/>
          </p:nvPr>
        </p:nvSpPr>
        <p:spPr>
          <a:xfrm>
            <a:off x="1794051" y="321835"/>
            <a:ext cx="6589200" cy="1281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chemeClr val="dk2"/>
              </a:buClr>
              <a:buSzPts val="3200"/>
              <a:buFont typeface="Century Gothic"/>
              <a:buNone/>
            </a:pPr>
            <a:r>
              <a:rPr lang="en-GB" u="sng">
                <a:solidFill>
                  <a:srgbClr val="000000"/>
                </a:solidFill>
                <a:latin typeface="Comic Sans MS"/>
                <a:ea typeface="Comic Sans MS"/>
                <a:cs typeface="Comic Sans MS"/>
                <a:sym typeface="Comic Sans MS"/>
              </a:rPr>
              <a:t>Phonics</a:t>
            </a:r>
            <a:endParaRPr>
              <a:solidFill>
                <a:srgbClr val="000000"/>
              </a:solidFill>
              <a:latin typeface="Comic Sans MS"/>
              <a:ea typeface="Comic Sans MS"/>
              <a:cs typeface="Comic Sans MS"/>
              <a:sym typeface="Comic Sans MS"/>
            </a:endParaRPr>
          </a:p>
        </p:txBody>
      </p:sp>
      <p:sp>
        <p:nvSpPr>
          <p:cNvPr id="195" name="Google Shape;195;p3"/>
          <p:cNvSpPr txBox="1"/>
          <p:nvPr>
            <p:ph idx="1" type="body"/>
          </p:nvPr>
        </p:nvSpPr>
        <p:spPr>
          <a:xfrm>
            <a:off x="1511400" y="1309575"/>
            <a:ext cx="7387200" cy="4868400"/>
          </a:xfrm>
          <a:prstGeom prst="rect">
            <a:avLst/>
          </a:prstGeom>
          <a:noFill/>
          <a:ln>
            <a:noFill/>
          </a:ln>
        </p:spPr>
        <p:txBody>
          <a:bodyPr anchorCtr="0" anchor="t" bIns="45700" lIns="91425" spcFirstLastPara="1" rIns="91425" wrap="square" tIns="45700">
            <a:noAutofit/>
          </a:bodyPr>
          <a:lstStyle/>
          <a:p>
            <a:pPr indent="-419100" lvl="0" marL="457200" rtl="0" algn="l">
              <a:lnSpc>
                <a:spcPct val="100000"/>
              </a:lnSpc>
              <a:spcBef>
                <a:spcPts val="0"/>
              </a:spcBef>
              <a:spcAft>
                <a:spcPts val="0"/>
              </a:spcAft>
              <a:buClr>
                <a:schemeClr val="dk1"/>
              </a:buClr>
              <a:buSzPts val="3000"/>
              <a:buFont typeface="Comic Sans MS"/>
              <a:buChar char="●"/>
            </a:pPr>
            <a:r>
              <a:rPr lang="en-GB" sz="3000">
                <a:solidFill>
                  <a:schemeClr val="dk1"/>
                </a:solidFill>
                <a:latin typeface="Comic Sans MS"/>
                <a:ea typeface="Comic Sans MS"/>
                <a:cs typeface="Comic Sans MS"/>
                <a:sym typeface="Comic Sans MS"/>
              </a:rPr>
              <a:t>Taught daily - digraphs and trigraphs.</a:t>
            </a:r>
            <a:endParaRPr sz="3000">
              <a:solidFill>
                <a:schemeClr val="dk1"/>
              </a:solidFill>
              <a:latin typeface="Comic Sans MS"/>
              <a:ea typeface="Comic Sans MS"/>
              <a:cs typeface="Comic Sans MS"/>
              <a:sym typeface="Comic Sans MS"/>
            </a:endParaRPr>
          </a:p>
          <a:p>
            <a:pPr indent="-419100" lvl="0" marL="457200" rtl="0" algn="l">
              <a:lnSpc>
                <a:spcPct val="100000"/>
              </a:lnSpc>
              <a:spcBef>
                <a:spcPts val="0"/>
              </a:spcBef>
              <a:spcAft>
                <a:spcPts val="0"/>
              </a:spcAft>
              <a:buClr>
                <a:schemeClr val="dk1"/>
              </a:buClr>
              <a:buSzPts val="3000"/>
              <a:buFont typeface="Comic Sans MS"/>
              <a:buChar char="●"/>
            </a:pPr>
            <a:r>
              <a:rPr lang="en-GB" sz="3000">
                <a:solidFill>
                  <a:schemeClr val="dk1"/>
                </a:solidFill>
                <a:latin typeface="Comic Sans MS"/>
                <a:ea typeface="Comic Sans MS"/>
                <a:cs typeface="Comic Sans MS"/>
                <a:sym typeface="Comic Sans MS"/>
              </a:rPr>
              <a:t>Saying for each sound - ow - wow owl.</a:t>
            </a:r>
            <a:endParaRPr sz="3000">
              <a:solidFill>
                <a:schemeClr val="dk1"/>
              </a:solidFill>
              <a:latin typeface="Comic Sans MS"/>
              <a:ea typeface="Comic Sans MS"/>
              <a:cs typeface="Comic Sans MS"/>
              <a:sym typeface="Comic Sans MS"/>
            </a:endParaRPr>
          </a:p>
          <a:p>
            <a:pPr indent="-419100" lvl="0" marL="457200" rtl="0" algn="l">
              <a:lnSpc>
                <a:spcPct val="100000"/>
              </a:lnSpc>
              <a:spcBef>
                <a:spcPts val="0"/>
              </a:spcBef>
              <a:spcAft>
                <a:spcPts val="0"/>
              </a:spcAft>
              <a:buClr>
                <a:schemeClr val="dk1"/>
              </a:buClr>
              <a:buSzPts val="3000"/>
              <a:buFont typeface="Comic Sans MS"/>
              <a:buChar char="●"/>
            </a:pPr>
            <a:r>
              <a:rPr lang="en-GB" sz="3000">
                <a:solidFill>
                  <a:schemeClr val="dk1"/>
                </a:solidFill>
                <a:latin typeface="Comic Sans MS"/>
                <a:ea typeface="Comic Sans MS"/>
                <a:cs typeface="Comic Sans MS"/>
                <a:sym typeface="Comic Sans MS"/>
              </a:rPr>
              <a:t>Usually 4 sounds a week. Practise at home in sound books.</a:t>
            </a:r>
            <a:endParaRPr sz="3000">
              <a:solidFill>
                <a:schemeClr val="dk1"/>
              </a:solidFill>
              <a:latin typeface="Comic Sans MS"/>
              <a:ea typeface="Comic Sans MS"/>
              <a:cs typeface="Comic Sans MS"/>
              <a:sym typeface="Comic Sans MS"/>
            </a:endParaRPr>
          </a:p>
          <a:p>
            <a:pPr indent="-419100" lvl="0" marL="457200" rtl="0" algn="l">
              <a:lnSpc>
                <a:spcPct val="100000"/>
              </a:lnSpc>
              <a:spcBef>
                <a:spcPts val="0"/>
              </a:spcBef>
              <a:spcAft>
                <a:spcPts val="0"/>
              </a:spcAft>
              <a:buClr>
                <a:schemeClr val="dk1"/>
              </a:buClr>
              <a:buSzPts val="3000"/>
              <a:buFont typeface="Comic Sans MS"/>
              <a:buChar char="●"/>
            </a:pPr>
            <a:r>
              <a:rPr lang="en-GB" sz="3000">
                <a:solidFill>
                  <a:schemeClr val="dk1"/>
                </a:solidFill>
                <a:latin typeface="Comic Sans MS"/>
                <a:ea typeface="Comic Sans MS"/>
                <a:cs typeface="Comic Sans MS"/>
                <a:sym typeface="Comic Sans MS"/>
              </a:rPr>
              <a:t>Tricky words - read then spell. Learn the whole word.</a:t>
            </a:r>
            <a:endParaRPr sz="3000">
              <a:solidFill>
                <a:schemeClr val="dk1"/>
              </a:solidFill>
              <a:latin typeface="Comic Sans MS"/>
              <a:ea typeface="Comic Sans MS"/>
              <a:cs typeface="Comic Sans MS"/>
              <a:sym typeface="Comic Sans MS"/>
            </a:endParaRPr>
          </a:p>
          <a:p>
            <a:pPr indent="-387350" lvl="0" marL="457200" rtl="0" algn="l">
              <a:lnSpc>
                <a:spcPct val="100000"/>
              </a:lnSpc>
              <a:spcBef>
                <a:spcPts val="0"/>
              </a:spcBef>
              <a:spcAft>
                <a:spcPts val="0"/>
              </a:spcAft>
              <a:buClr>
                <a:schemeClr val="dk1"/>
              </a:buClr>
              <a:buSzPts val="2500"/>
              <a:buFont typeface="Comic Sans MS"/>
              <a:buChar char="●"/>
            </a:pPr>
            <a:r>
              <a:rPr lang="en-GB" sz="3000">
                <a:solidFill>
                  <a:schemeClr val="dk1"/>
                </a:solidFill>
                <a:latin typeface="Comic Sans MS"/>
                <a:ea typeface="Comic Sans MS"/>
                <a:cs typeface="Comic Sans MS"/>
                <a:sym typeface="Comic Sans MS"/>
              </a:rPr>
              <a:t>Correct pronunciation of sounds. Not adding ‘u’ (schwa).</a:t>
            </a:r>
            <a:endParaRPr sz="3000">
              <a:solidFill>
                <a:schemeClr val="dk1"/>
              </a:solidFill>
              <a:latin typeface="Comic Sans MS"/>
              <a:ea typeface="Comic Sans MS"/>
              <a:cs typeface="Comic Sans MS"/>
              <a:sym typeface="Comic Sans MS"/>
            </a:endParaRPr>
          </a:p>
          <a:p>
            <a:pPr indent="-419100" lvl="0" marL="457200" rtl="0" algn="l">
              <a:lnSpc>
                <a:spcPct val="100000"/>
              </a:lnSpc>
              <a:spcBef>
                <a:spcPts val="0"/>
              </a:spcBef>
              <a:spcAft>
                <a:spcPts val="0"/>
              </a:spcAft>
              <a:buClr>
                <a:schemeClr val="dk1"/>
              </a:buClr>
              <a:buSzPts val="3000"/>
              <a:buFont typeface="Comic Sans MS"/>
              <a:buChar char="●"/>
            </a:pPr>
            <a:r>
              <a:rPr lang="en-GB" sz="3000">
                <a:solidFill>
                  <a:schemeClr val="dk1"/>
                </a:solidFill>
                <a:latin typeface="Comic Sans MS"/>
                <a:ea typeface="Comic Sans MS"/>
                <a:cs typeface="Comic Sans MS"/>
                <a:sym typeface="Comic Sans MS"/>
              </a:rPr>
              <a:t>Phonics workshop TBC.</a:t>
            </a:r>
            <a:endParaRPr sz="3000">
              <a:solidFill>
                <a:schemeClr val="dk1"/>
              </a:solidFill>
              <a:latin typeface="Comic Sans MS"/>
              <a:ea typeface="Comic Sans MS"/>
              <a:cs typeface="Comic Sans MS"/>
              <a:sym typeface="Comic Sans MS"/>
            </a:endParaRPr>
          </a:p>
          <a:p>
            <a:pPr indent="0" lvl="0" marL="342900" rtl="0" algn="l">
              <a:lnSpc>
                <a:spcPct val="100000"/>
              </a:lnSpc>
              <a:spcBef>
                <a:spcPts val="1000"/>
              </a:spcBef>
              <a:spcAft>
                <a:spcPts val="0"/>
              </a:spcAft>
              <a:buSzPts val="2571"/>
              <a:buNone/>
            </a:pPr>
            <a:r>
              <a:t/>
            </a:r>
            <a:endParaRPr sz="2600">
              <a:solidFill>
                <a:srgbClr val="000000"/>
              </a:solidFill>
              <a:latin typeface="Comic Sans MS"/>
              <a:ea typeface="Comic Sans MS"/>
              <a:cs typeface="Comic Sans MS"/>
              <a:sym typeface="Comic Sans MS"/>
            </a:endParaRPr>
          </a:p>
          <a:p>
            <a:pPr indent="-237172" lvl="0" marL="342900" rtl="0" algn="l">
              <a:lnSpc>
                <a:spcPct val="100000"/>
              </a:lnSpc>
              <a:spcBef>
                <a:spcPts val="1000"/>
              </a:spcBef>
              <a:spcAft>
                <a:spcPts val="0"/>
              </a:spcAft>
              <a:buSzPts val="18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g2f2950e23f4_0_6"/>
          <p:cNvSpPr txBox="1"/>
          <p:nvPr>
            <p:ph type="title"/>
          </p:nvPr>
        </p:nvSpPr>
        <p:spPr>
          <a:xfrm>
            <a:off x="1945200" y="624104"/>
            <a:ext cx="6589200" cy="7503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latin typeface="Comic Sans MS"/>
                <a:ea typeface="Comic Sans MS"/>
                <a:cs typeface="Comic Sans MS"/>
                <a:sym typeface="Comic Sans MS"/>
              </a:rPr>
              <a:t>Phonic Vocabulary</a:t>
            </a:r>
            <a:endParaRPr u="sng">
              <a:latin typeface="Comic Sans MS"/>
              <a:ea typeface="Comic Sans MS"/>
              <a:cs typeface="Comic Sans MS"/>
              <a:sym typeface="Comic Sans MS"/>
            </a:endParaRPr>
          </a:p>
        </p:txBody>
      </p:sp>
      <p:sp>
        <p:nvSpPr>
          <p:cNvPr id="202" name="Google Shape;202;g2f2950e23f4_0_6"/>
          <p:cNvSpPr txBox="1"/>
          <p:nvPr>
            <p:ph idx="1" type="body"/>
          </p:nvPr>
        </p:nvSpPr>
        <p:spPr>
          <a:xfrm>
            <a:off x="1942415" y="2133600"/>
            <a:ext cx="6591900" cy="3777600"/>
          </a:xfrm>
          <a:prstGeom prst="rect">
            <a:avLst/>
          </a:prstGeom>
          <a:noFill/>
          <a:ln>
            <a:noFill/>
          </a:ln>
        </p:spPr>
        <p:txBody>
          <a:bodyPr anchorCtr="0" anchor="t" bIns="45700" lIns="91425" spcFirstLastPara="1" rIns="91425" wrap="square" tIns="45700">
            <a:normAutofit/>
          </a:bodyPr>
          <a:lstStyle/>
          <a:p>
            <a:pPr indent="-387350" lvl="0" marL="457200" rtl="0" algn="l">
              <a:lnSpc>
                <a:spcPct val="100000"/>
              </a:lnSpc>
              <a:spcBef>
                <a:spcPts val="0"/>
              </a:spcBef>
              <a:spcAft>
                <a:spcPts val="0"/>
              </a:spcAft>
              <a:buClr>
                <a:schemeClr val="dk1"/>
              </a:buClr>
              <a:buSzPts val="2500"/>
              <a:buFont typeface="Comic Sans MS"/>
              <a:buChar char="●"/>
            </a:pPr>
            <a:r>
              <a:rPr lang="en-GB" sz="2500">
                <a:solidFill>
                  <a:schemeClr val="dk1"/>
                </a:solidFill>
                <a:latin typeface="Comic Sans MS"/>
                <a:ea typeface="Comic Sans MS"/>
                <a:cs typeface="Comic Sans MS"/>
                <a:sym typeface="Comic Sans MS"/>
              </a:rPr>
              <a:t>Digraph - 2 letters working together to make one sound e.g. ar</a:t>
            </a:r>
            <a:endParaRPr sz="2500">
              <a:solidFill>
                <a:schemeClr val="dk1"/>
              </a:solidFill>
              <a:latin typeface="Comic Sans MS"/>
              <a:ea typeface="Comic Sans MS"/>
              <a:cs typeface="Comic Sans MS"/>
              <a:sym typeface="Comic Sans MS"/>
            </a:endParaRPr>
          </a:p>
          <a:p>
            <a:pPr indent="-387350" lvl="0" marL="457200" rtl="0" algn="l">
              <a:lnSpc>
                <a:spcPct val="100000"/>
              </a:lnSpc>
              <a:spcBef>
                <a:spcPts val="0"/>
              </a:spcBef>
              <a:spcAft>
                <a:spcPts val="0"/>
              </a:spcAft>
              <a:buClr>
                <a:schemeClr val="dk1"/>
              </a:buClr>
              <a:buSzPts val="2500"/>
              <a:buFont typeface="Comic Sans MS"/>
              <a:buChar char="●"/>
            </a:pPr>
            <a:r>
              <a:rPr lang="en-GB" sz="2500">
                <a:solidFill>
                  <a:schemeClr val="dk1"/>
                </a:solidFill>
                <a:latin typeface="Comic Sans MS"/>
                <a:ea typeface="Comic Sans MS"/>
                <a:cs typeface="Comic Sans MS"/>
                <a:sym typeface="Comic Sans MS"/>
              </a:rPr>
              <a:t>Trigraph - 3 letters working together to make one sound e.g. igh</a:t>
            </a:r>
            <a:endParaRPr sz="2500">
              <a:solidFill>
                <a:schemeClr val="dk1"/>
              </a:solidFill>
              <a:latin typeface="Comic Sans MS"/>
              <a:ea typeface="Comic Sans MS"/>
              <a:cs typeface="Comic Sans MS"/>
              <a:sym typeface="Comic Sans MS"/>
            </a:endParaRPr>
          </a:p>
          <a:p>
            <a:pPr indent="-387350" lvl="0" marL="457200" rtl="0" algn="l">
              <a:lnSpc>
                <a:spcPct val="100000"/>
              </a:lnSpc>
              <a:spcBef>
                <a:spcPts val="0"/>
              </a:spcBef>
              <a:spcAft>
                <a:spcPts val="0"/>
              </a:spcAft>
              <a:buClr>
                <a:schemeClr val="dk1"/>
              </a:buClr>
              <a:buSzPts val="2500"/>
              <a:buFont typeface="Comic Sans MS"/>
              <a:buChar char="●"/>
            </a:pPr>
            <a:r>
              <a:rPr lang="en-GB" sz="2500">
                <a:solidFill>
                  <a:schemeClr val="dk1"/>
                </a:solidFill>
                <a:latin typeface="Comic Sans MS"/>
                <a:ea typeface="Comic Sans MS"/>
                <a:cs typeface="Comic Sans MS"/>
                <a:sym typeface="Comic Sans MS"/>
              </a:rPr>
              <a:t>Blending – putting sounds together to make words eg c…a…t     cat.</a:t>
            </a:r>
            <a:endParaRPr sz="2500">
              <a:solidFill>
                <a:schemeClr val="dk1"/>
              </a:solidFill>
              <a:latin typeface="Comic Sans MS"/>
              <a:ea typeface="Comic Sans MS"/>
              <a:cs typeface="Comic Sans MS"/>
              <a:sym typeface="Comic Sans MS"/>
            </a:endParaRPr>
          </a:p>
          <a:p>
            <a:pPr indent="-387350" lvl="0" marL="457200" rtl="0" algn="l">
              <a:lnSpc>
                <a:spcPct val="100000"/>
              </a:lnSpc>
              <a:spcBef>
                <a:spcPts val="1000"/>
              </a:spcBef>
              <a:spcAft>
                <a:spcPts val="0"/>
              </a:spcAft>
              <a:buClr>
                <a:schemeClr val="dk1"/>
              </a:buClr>
              <a:buSzPts val="2500"/>
              <a:buFont typeface="Comic Sans MS"/>
              <a:buChar char="●"/>
            </a:pPr>
            <a:r>
              <a:rPr lang="en-GB" sz="2500">
                <a:solidFill>
                  <a:schemeClr val="dk1"/>
                </a:solidFill>
                <a:latin typeface="Comic Sans MS"/>
                <a:ea typeface="Comic Sans MS"/>
                <a:cs typeface="Comic Sans MS"/>
                <a:sym typeface="Comic Sans MS"/>
              </a:rPr>
              <a:t>Segmenting – recognising the sounds in words for reading eg. dog    d…o…g using segmenting fingers.</a:t>
            </a:r>
            <a:endParaRPr sz="2500">
              <a:solidFill>
                <a:schemeClr val="dk1"/>
              </a:solidFill>
              <a:latin typeface="Comic Sans MS"/>
              <a:ea typeface="Comic Sans MS"/>
              <a:cs typeface="Comic Sans MS"/>
              <a:sym typeface="Comic Sans M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5"/>
          <p:cNvSpPr txBox="1"/>
          <p:nvPr>
            <p:ph type="title"/>
          </p:nvPr>
        </p:nvSpPr>
        <p:spPr>
          <a:xfrm>
            <a:off x="1511200" y="359604"/>
            <a:ext cx="6589200" cy="7929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dk2"/>
              </a:buClr>
              <a:buSzPts val="3200"/>
              <a:buFont typeface="Century Gothic"/>
              <a:buNone/>
            </a:pPr>
            <a:r>
              <a:rPr lang="en-GB" u="sng">
                <a:solidFill>
                  <a:srgbClr val="000000"/>
                </a:solidFill>
                <a:latin typeface="Comic Sans MS"/>
                <a:ea typeface="Comic Sans MS"/>
                <a:cs typeface="Comic Sans MS"/>
                <a:sym typeface="Comic Sans MS"/>
              </a:rPr>
              <a:t>Writing</a:t>
            </a:r>
            <a:endParaRPr>
              <a:solidFill>
                <a:srgbClr val="000000"/>
              </a:solidFill>
              <a:latin typeface="Comic Sans MS"/>
              <a:ea typeface="Comic Sans MS"/>
              <a:cs typeface="Comic Sans MS"/>
              <a:sym typeface="Comic Sans MS"/>
            </a:endParaRPr>
          </a:p>
        </p:txBody>
      </p:sp>
      <p:sp>
        <p:nvSpPr>
          <p:cNvPr id="211" name="Google Shape;211;p5"/>
          <p:cNvSpPr txBox="1"/>
          <p:nvPr>
            <p:ph idx="1" type="body"/>
          </p:nvPr>
        </p:nvSpPr>
        <p:spPr>
          <a:xfrm>
            <a:off x="1942425" y="1540200"/>
            <a:ext cx="6591900" cy="4701600"/>
          </a:xfrm>
          <a:prstGeom prst="rect">
            <a:avLst/>
          </a:prstGeom>
          <a:noFill/>
          <a:ln>
            <a:noFill/>
          </a:ln>
        </p:spPr>
        <p:txBody>
          <a:bodyPr anchorCtr="0" anchor="t" bIns="45700" lIns="91425" spcFirstLastPara="1" rIns="91425" wrap="square" tIns="45700">
            <a:noAutofit/>
          </a:bodyPr>
          <a:lstStyle/>
          <a:p>
            <a:pPr indent="-330200" lvl="0" marL="342900" rtl="0" algn="l">
              <a:lnSpc>
                <a:spcPct val="100000"/>
              </a:lnSpc>
              <a:spcBef>
                <a:spcPts val="0"/>
              </a:spcBef>
              <a:spcAft>
                <a:spcPts val="0"/>
              </a:spcAft>
              <a:buClr>
                <a:srgbClr val="000000"/>
              </a:buClr>
              <a:buSzPts val="2200"/>
              <a:buFont typeface="Comic Sans MS"/>
              <a:buChar char="●"/>
            </a:pPr>
            <a:r>
              <a:rPr lang="en-GB" sz="2200">
                <a:solidFill>
                  <a:srgbClr val="000000"/>
                </a:solidFill>
                <a:latin typeface="Comic Sans MS"/>
                <a:ea typeface="Comic Sans MS"/>
                <a:cs typeface="Comic Sans MS"/>
                <a:sym typeface="Comic Sans MS"/>
              </a:rPr>
              <a:t>Start with mark making and learning to write own name (please help at home)</a:t>
            </a:r>
            <a:endParaRPr sz="2200">
              <a:solidFill>
                <a:srgbClr val="000000"/>
              </a:solidFill>
              <a:latin typeface="Comic Sans MS"/>
              <a:ea typeface="Comic Sans MS"/>
              <a:cs typeface="Comic Sans MS"/>
              <a:sym typeface="Comic Sans MS"/>
            </a:endParaRPr>
          </a:p>
          <a:p>
            <a:pPr indent="-330200" lvl="0" marL="342900" rtl="0" algn="l">
              <a:lnSpc>
                <a:spcPct val="100000"/>
              </a:lnSpc>
              <a:spcBef>
                <a:spcPts val="0"/>
              </a:spcBef>
              <a:spcAft>
                <a:spcPts val="0"/>
              </a:spcAft>
              <a:buClr>
                <a:srgbClr val="000000"/>
              </a:buClr>
              <a:buSzPts val="2200"/>
              <a:buFont typeface="Comic Sans MS"/>
              <a:buChar char="●"/>
            </a:pPr>
            <a:r>
              <a:rPr lang="en-GB" sz="2200">
                <a:solidFill>
                  <a:srgbClr val="000000"/>
                </a:solidFill>
                <a:latin typeface="Comic Sans MS"/>
                <a:ea typeface="Comic Sans MS"/>
                <a:cs typeface="Comic Sans MS"/>
                <a:sym typeface="Comic Sans MS"/>
              </a:rPr>
              <a:t>Strengthen hands- threading, playdough, pegs, squeezing spray bottles, elastic bands…</a:t>
            </a:r>
            <a:endParaRPr sz="2200">
              <a:solidFill>
                <a:srgbClr val="000000"/>
              </a:solidFill>
              <a:latin typeface="Comic Sans MS"/>
              <a:ea typeface="Comic Sans MS"/>
              <a:cs typeface="Comic Sans MS"/>
              <a:sym typeface="Comic Sans MS"/>
            </a:endParaRPr>
          </a:p>
          <a:p>
            <a:pPr indent="-330200" lvl="0" marL="342900" rtl="0" algn="l">
              <a:lnSpc>
                <a:spcPct val="100000"/>
              </a:lnSpc>
              <a:spcBef>
                <a:spcPts val="0"/>
              </a:spcBef>
              <a:spcAft>
                <a:spcPts val="0"/>
              </a:spcAft>
              <a:buClr>
                <a:srgbClr val="000000"/>
              </a:buClr>
              <a:buSzPts val="2200"/>
              <a:buFont typeface="Comic Sans MS"/>
              <a:buChar char="●"/>
            </a:pPr>
            <a:r>
              <a:rPr lang="en-GB" sz="2200">
                <a:solidFill>
                  <a:srgbClr val="000000"/>
                </a:solidFill>
                <a:latin typeface="Comic Sans MS"/>
                <a:ea typeface="Comic Sans MS"/>
                <a:cs typeface="Comic Sans MS"/>
                <a:sym typeface="Comic Sans MS"/>
              </a:rPr>
              <a:t>Tripod pencil grip (ditty).</a:t>
            </a:r>
            <a:endParaRPr sz="2200">
              <a:solidFill>
                <a:srgbClr val="000000"/>
              </a:solidFill>
              <a:latin typeface="Comic Sans MS"/>
              <a:ea typeface="Comic Sans MS"/>
              <a:cs typeface="Comic Sans MS"/>
              <a:sym typeface="Comic Sans MS"/>
            </a:endParaRPr>
          </a:p>
          <a:p>
            <a:pPr indent="-330200" lvl="0" marL="342900" rtl="0" algn="l">
              <a:lnSpc>
                <a:spcPct val="100000"/>
              </a:lnSpc>
              <a:spcBef>
                <a:spcPts val="0"/>
              </a:spcBef>
              <a:spcAft>
                <a:spcPts val="0"/>
              </a:spcAft>
              <a:buClr>
                <a:srgbClr val="000000"/>
              </a:buClr>
              <a:buSzPts val="2200"/>
              <a:buFont typeface="Comic Sans MS"/>
              <a:buChar char="●"/>
            </a:pPr>
            <a:r>
              <a:rPr lang="en-GB" sz="2200">
                <a:solidFill>
                  <a:srgbClr val="000000"/>
                </a:solidFill>
                <a:latin typeface="Comic Sans MS"/>
                <a:ea typeface="Comic Sans MS"/>
                <a:cs typeface="Comic Sans MS"/>
                <a:sym typeface="Comic Sans MS"/>
              </a:rPr>
              <a:t>Encourage correct letter formation. Use ditty - a - ‘around the astronauts helmet and down into space’.</a:t>
            </a:r>
            <a:endParaRPr sz="2200">
              <a:solidFill>
                <a:srgbClr val="000000"/>
              </a:solidFill>
              <a:latin typeface="Comic Sans MS"/>
              <a:ea typeface="Comic Sans MS"/>
              <a:cs typeface="Comic Sans MS"/>
              <a:sym typeface="Comic Sans MS"/>
            </a:endParaRPr>
          </a:p>
          <a:p>
            <a:pPr indent="-330200" lvl="0" marL="342900" rtl="0" algn="l">
              <a:lnSpc>
                <a:spcPct val="100000"/>
              </a:lnSpc>
              <a:spcBef>
                <a:spcPts val="0"/>
              </a:spcBef>
              <a:spcAft>
                <a:spcPts val="0"/>
              </a:spcAft>
              <a:buClr>
                <a:srgbClr val="000000"/>
              </a:buClr>
              <a:buSzPts val="2200"/>
              <a:buFont typeface="Comic Sans MS"/>
              <a:buChar char="●"/>
            </a:pPr>
            <a:r>
              <a:rPr lang="en-GB" sz="2200">
                <a:solidFill>
                  <a:srgbClr val="000000"/>
                </a:solidFill>
                <a:latin typeface="Comic Sans MS"/>
                <a:ea typeface="Comic Sans MS"/>
                <a:cs typeface="Comic Sans MS"/>
                <a:sym typeface="Comic Sans MS"/>
              </a:rPr>
              <a:t>Beginning to write captions and simple sentences. </a:t>
            </a:r>
            <a:endParaRPr sz="2200">
              <a:solidFill>
                <a:srgbClr val="000000"/>
              </a:solidFill>
              <a:latin typeface="Comic Sans MS"/>
              <a:ea typeface="Comic Sans MS"/>
              <a:cs typeface="Comic Sans MS"/>
              <a:sym typeface="Comic Sans MS"/>
            </a:endParaRPr>
          </a:p>
          <a:p>
            <a:pPr indent="-330200" lvl="0" marL="342900" rtl="0" algn="l">
              <a:lnSpc>
                <a:spcPct val="100000"/>
              </a:lnSpc>
              <a:spcBef>
                <a:spcPts val="0"/>
              </a:spcBef>
              <a:spcAft>
                <a:spcPts val="0"/>
              </a:spcAft>
              <a:buClr>
                <a:srgbClr val="000000"/>
              </a:buClr>
              <a:buSzPts val="2200"/>
              <a:buFont typeface="Comic Sans MS"/>
              <a:buChar char="●"/>
            </a:pPr>
            <a:r>
              <a:rPr lang="en-GB" sz="2200">
                <a:solidFill>
                  <a:srgbClr val="000000"/>
                </a:solidFill>
                <a:latin typeface="Comic Sans MS"/>
                <a:ea typeface="Comic Sans MS"/>
                <a:cs typeface="Comic Sans MS"/>
                <a:sym typeface="Comic Sans MS"/>
              </a:rPr>
              <a:t>Use phonic knowledge to spell</a:t>
            </a:r>
            <a:endParaRPr sz="2200">
              <a:solidFill>
                <a:srgbClr val="000000"/>
              </a:solidFill>
              <a:latin typeface="Comic Sans MS"/>
              <a:ea typeface="Comic Sans MS"/>
              <a:cs typeface="Comic Sans MS"/>
              <a:sym typeface="Comic Sans MS"/>
            </a:endParaRPr>
          </a:p>
          <a:p>
            <a:pPr indent="0" lvl="0" marL="0" rtl="0" algn="l">
              <a:lnSpc>
                <a:spcPct val="100000"/>
              </a:lnSpc>
              <a:spcBef>
                <a:spcPts val="0"/>
              </a:spcBef>
              <a:spcAft>
                <a:spcPts val="0"/>
              </a:spcAft>
              <a:buSzPts val="1800"/>
              <a:buNone/>
            </a:pPr>
            <a:r>
              <a:rPr lang="en-GB" sz="2200">
                <a:solidFill>
                  <a:srgbClr val="000000"/>
                </a:solidFill>
                <a:latin typeface="Comic Sans MS"/>
                <a:ea typeface="Comic Sans MS"/>
                <a:cs typeface="Comic Sans MS"/>
                <a:sym typeface="Comic Sans MS"/>
              </a:rPr>
              <a:t>    words - ‘segmenting fingers’.</a:t>
            </a:r>
            <a:endParaRPr sz="2200">
              <a:solidFill>
                <a:srgbClr val="000000"/>
              </a:solidFill>
              <a:latin typeface="Comic Sans MS"/>
              <a:ea typeface="Comic Sans MS"/>
              <a:cs typeface="Comic Sans MS"/>
              <a:sym typeface="Comic Sans MS"/>
            </a:endParaRPr>
          </a:p>
          <a:p>
            <a:pPr indent="0" lvl="0" marL="0" rtl="0" algn="l">
              <a:lnSpc>
                <a:spcPct val="100000"/>
              </a:lnSpc>
              <a:spcBef>
                <a:spcPts val="1000"/>
              </a:spcBef>
              <a:spcAft>
                <a:spcPts val="0"/>
              </a:spcAft>
              <a:buSzPts val="2400"/>
              <a:buNone/>
            </a:pPr>
            <a:r>
              <a:t/>
            </a:r>
            <a:endParaRPr sz="2600">
              <a:solidFill>
                <a:srgbClr val="000000"/>
              </a:solidFill>
              <a:latin typeface="Comic Sans MS"/>
              <a:ea typeface="Comic Sans MS"/>
              <a:cs typeface="Comic Sans MS"/>
              <a:sym typeface="Comic Sans MS"/>
            </a:endParaRPr>
          </a:p>
          <a:p>
            <a:pPr indent="0" lvl="0" marL="0" rtl="0" algn="l">
              <a:lnSpc>
                <a:spcPct val="100000"/>
              </a:lnSpc>
              <a:spcBef>
                <a:spcPts val="1000"/>
              </a:spcBef>
              <a:spcAft>
                <a:spcPts val="0"/>
              </a:spcAft>
              <a:buSzPts val="2400"/>
              <a:buNone/>
            </a:pPr>
            <a:r>
              <a:t/>
            </a:r>
            <a:endParaRPr sz="2600">
              <a:solidFill>
                <a:srgbClr val="000000"/>
              </a:solidFill>
              <a:latin typeface="Comic Sans MS"/>
              <a:ea typeface="Comic Sans MS"/>
              <a:cs typeface="Comic Sans MS"/>
              <a:sym typeface="Comic Sans MS"/>
            </a:endParaRPr>
          </a:p>
        </p:txBody>
      </p:sp>
      <p:pic>
        <p:nvPicPr>
          <p:cNvPr id="212" name="Google Shape;212;p5"/>
          <p:cNvPicPr preferRelativeResize="0"/>
          <p:nvPr/>
        </p:nvPicPr>
        <p:blipFill rotWithShape="1">
          <a:blip r:embed="rId3">
            <a:alphaModFix/>
          </a:blip>
          <a:srcRect b="0" l="0" r="0" t="0"/>
          <a:stretch/>
        </p:blipFill>
        <p:spPr>
          <a:xfrm>
            <a:off x="6689426" y="5009124"/>
            <a:ext cx="2397925" cy="17959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7"/>
          <p:cNvSpPr txBox="1"/>
          <p:nvPr>
            <p:ph type="title"/>
          </p:nvPr>
        </p:nvSpPr>
        <p:spPr>
          <a:xfrm>
            <a:off x="1945201" y="624110"/>
            <a:ext cx="6589199" cy="128089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chemeClr val="dk2"/>
              </a:buClr>
              <a:buSzPts val="3200"/>
              <a:buFont typeface="Century Gothic"/>
              <a:buNone/>
            </a:pPr>
            <a:r>
              <a:rPr lang="en-GB" u="sng">
                <a:solidFill>
                  <a:srgbClr val="000000"/>
                </a:solidFill>
                <a:latin typeface="Comic Sans MS"/>
                <a:ea typeface="Comic Sans MS"/>
                <a:cs typeface="Comic Sans MS"/>
                <a:sym typeface="Comic Sans MS"/>
              </a:rPr>
              <a:t>Language and vocabulary</a:t>
            </a:r>
            <a:br>
              <a:rPr lang="en-GB">
                <a:solidFill>
                  <a:srgbClr val="000000"/>
                </a:solidFill>
                <a:latin typeface="Comic Sans MS"/>
                <a:ea typeface="Comic Sans MS"/>
                <a:cs typeface="Comic Sans MS"/>
                <a:sym typeface="Comic Sans MS"/>
              </a:rPr>
            </a:br>
            <a:br>
              <a:rPr lang="en-GB">
                <a:solidFill>
                  <a:srgbClr val="000000"/>
                </a:solidFill>
                <a:latin typeface="Comic Sans MS"/>
                <a:ea typeface="Comic Sans MS"/>
                <a:cs typeface="Comic Sans MS"/>
                <a:sym typeface="Comic Sans MS"/>
              </a:rPr>
            </a:br>
            <a:br>
              <a:rPr lang="en-GB">
                <a:solidFill>
                  <a:srgbClr val="000000"/>
                </a:solidFill>
                <a:latin typeface="Comic Sans MS"/>
                <a:ea typeface="Comic Sans MS"/>
                <a:cs typeface="Comic Sans MS"/>
                <a:sym typeface="Comic Sans MS"/>
              </a:rPr>
            </a:br>
            <a:endParaRPr>
              <a:solidFill>
                <a:srgbClr val="000000"/>
              </a:solidFill>
              <a:latin typeface="Comic Sans MS"/>
              <a:ea typeface="Comic Sans MS"/>
              <a:cs typeface="Comic Sans MS"/>
              <a:sym typeface="Comic Sans MS"/>
            </a:endParaRPr>
          </a:p>
        </p:txBody>
      </p:sp>
      <p:sp>
        <p:nvSpPr>
          <p:cNvPr id="221" name="Google Shape;221;p7"/>
          <p:cNvSpPr txBox="1"/>
          <p:nvPr>
            <p:ph idx="1" type="body"/>
          </p:nvPr>
        </p:nvSpPr>
        <p:spPr>
          <a:xfrm>
            <a:off x="1566564" y="1640566"/>
            <a:ext cx="7124100" cy="44610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2800"/>
              <a:buNone/>
            </a:pPr>
            <a:r>
              <a:rPr lang="en-GB" sz="2600">
                <a:solidFill>
                  <a:srgbClr val="000000"/>
                </a:solidFill>
                <a:latin typeface="Comic Sans MS"/>
                <a:ea typeface="Comic Sans MS"/>
                <a:cs typeface="Comic Sans MS"/>
                <a:sym typeface="Comic Sans MS"/>
              </a:rPr>
              <a:t>There is a big focus on </a:t>
            </a:r>
            <a:r>
              <a:rPr b="1" lang="en-GB" sz="2600">
                <a:solidFill>
                  <a:srgbClr val="000000"/>
                </a:solidFill>
                <a:latin typeface="Comic Sans MS"/>
                <a:ea typeface="Comic Sans MS"/>
                <a:cs typeface="Comic Sans MS"/>
                <a:sym typeface="Comic Sans MS"/>
              </a:rPr>
              <a:t>early language and extending </a:t>
            </a:r>
            <a:r>
              <a:rPr lang="en-GB" sz="2600">
                <a:solidFill>
                  <a:srgbClr val="000000"/>
                </a:solidFill>
                <a:latin typeface="Comic Sans MS"/>
                <a:ea typeface="Comic Sans MS"/>
                <a:cs typeface="Comic Sans MS"/>
                <a:sym typeface="Comic Sans MS"/>
              </a:rPr>
              <a:t>vocabulary.  We will do this by:</a:t>
            </a:r>
            <a:endParaRPr sz="2600">
              <a:solidFill>
                <a:srgbClr val="000000"/>
              </a:solidFill>
              <a:latin typeface="Comic Sans MS"/>
              <a:ea typeface="Comic Sans MS"/>
              <a:cs typeface="Comic Sans MS"/>
              <a:sym typeface="Comic Sans MS"/>
            </a:endParaRPr>
          </a:p>
          <a:p>
            <a:pPr indent="-393700" lvl="0" marL="45720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Quality learning conversations and interactions with the children, especially during COOL time.</a:t>
            </a:r>
            <a:endParaRPr sz="2600">
              <a:solidFill>
                <a:srgbClr val="000000"/>
              </a:solidFill>
              <a:latin typeface="Comic Sans MS"/>
              <a:ea typeface="Comic Sans MS"/>
              <a:cs typeface="Comic Sans MS"/>
              <a:sym typeface="Comic Sans MS"/>
            </a:endParaRPr>
          </a:p>
          <a:p>
            <a:pPr indent="-393700" lvl="0" marL="457200" rtl="0" algn="l">
              <a:lnSpc>
                <a:spcPct val="100000"/>
              </a:lnSpc>
              <a:spcBef>
                <a:spcPts val="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Reading a range of stories, poems, rhymes and non-fiction texts.</a:t>
            </a:r>
            <a:endParaRPr sz="2600">
              <a:solidFill>
                <a:srgbClr val="000000"/>
              </a:solidFill>
              <a:latin typeface="Comic Sans MS"/>
              <a:ea typeface="Comic Sans MS"/>
              <a:cs typeface="Comic Sans MS"/>
              <a:sym typeface="Comic Sans MS"/>
            </a:endParaRPr>
          </a:p>
          <a:p>
            <a:pPr indent="-393700" lvl="0" marL="457200" rtl="0" algn="l">
              <a:lnSpc>
                <a:spcPct val="100000"/>
              </a:lnSpc>
              <a:spcBef>
                <a:spcPts val="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Teaching new words and vocabulary (wow words).</a:t>
            </a:r>
            <a:endParaRPr sz="2600">
              <a:solidFill>
                <a:srgbClr val="000000"/>
              </a:solidFill>
              <a:latin typeface="Comic Sans MS"/>
              <a:ea typeface="Comic Sans MS"/>
              <a:cs typeface="Comic Sans MS"/>
              <a:sym typeface="Comic Sans MS"/>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4"/>
          <p:cNvSpPr txBox="1"/>
          <p:nvPr>
            <p:ph type="title"/>
          </p:nvPr>
        </p:nvSpPr>
        <p:spPr>
          <a:xfrm>
            <a:off x="1403650" y="624103"/>
            <a:ext cx="7130700" cy="9252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58533E"/>
              </a:buClr>
              <a:buSzPts val="3600"/>
              <a:buFont typeface="Century Gothic"/>
              <a:buNone/>
            </a:pPr>
            <a:r>
              <a:rPr lang="en-GB" u="sng">
                <a:solidFill>
                  <a:srgbClr val="000000"/>
                </a:solidFill>
                <a:latin typeface="Comic Sans MS"/>
                <a:ea typeface="Comic Sans MS"/>
                <a:cs typeface="Comic Sans MS"/>
                <a:sym typeface="Comic Sans MS"/>
              </a:rPr>
              <a:t>Composition of numbers</a:t>
            </a:r>
            <a:endParaRPr>
              <a:solidFill>
                <a:srgbClr val="000000"/>
              </a:solidFill>
              <a:latin typeface="Comic Sans MS"/>
              <a:ea typeface="Comic Sans MS"/>
              <a:cs typeface="Comic Sans MS"/>
              <a:sym typeface="Comic Sans MS"/>
            </a:endParaRPr>
          </a:p>
        </p:txBody>
      </p:sp>
      <p:sp>
        <p:nvSpPr>
          <p:cNvPr id="230" name="Google Shape;230;p4"/>
          <p:cNvSpPr txBox="1"/>
          <p:nvPr>
            <p:ph idx="1" type="body"/>
          </p:nvPr>
        </p:nvSpPr>
        <p:spPr>
          <a:xfrm>
            <a:off x="1259632" y="1772816"/>
            <a:ext cx="7427168" cy="4377159"/>
          </a:xfrm>
          <a:prstGeom prst="rect">
            <a:avLst/>
          </a:prstGeom>
          <a:noFill/>
          <a:ln>
            <a:noFill/>
          </a:ln>
        </p:spPr>
        <p:txBody>
          <a:bodyPr anchorCtr="0" anchor="t" bIns="45700" lIns="91425" spcFirstLastPara="1" rIns="91425" wrap="square" tIns="45700">
            <a:normAutofit fontScale="47500" lnSpcReduction="20000"/>
          </a:bodyPr>
          <a:lstStyle/>
          <a:p>
            <a:pPr indent="0" lvl="0" marL="0" rtl="0" algn="l">
              <a:lnSpc>
                <a:spcPct val="100000"/>
              </a:lnSpc>
              <a:spcBef>
                <a:spcPts val="0"/>
              </a:spcBef>
              <a:spcAft>
                <a:spcPts val="0"/>
              </a:spcAft>
              <a:buSzPct val="43142"/>
              <a:buNone/>
            </a:pPr>
            <a:r>
              <a:rPr b="1" lang="en-GB" sz="4172">
                <a:solidFill>
                  <a:srgbClr val="000000"/>
                </a:solidFill>
                <a:latin typeface="Comic Sans MS"/>
                <a:ea typeface="Comic Sans MS"/>
                <a:cs typeface="Comic Sans MS"/>
                <a:sym typeface="Comic Sans MS"/>
              </a:rPr>
              <a:t>Maths workshop Tuesday 14th October 2:15pm</a:t>
            </a:r>
            <a:endParaRPr b="1" sz="4172">
              <a:solidFill>
                <a:srgbClr val="000000"/>
              </a:solidFill>
              <a:latin typeface="Comic Sans MS"/>
              <a:ea typeface="Comic Sans MS"/>
              <a:cs typeface="Comic Sans MS"/>
              <a:sym typeface="Comic Sans MS"/>
            </a:endParaRPr>
          </a:p>
          <a:p>
            <a:pPr indent="0" lvl="0" marL="0" rtl="0" algn="l">
              <a:lnSpc>
                <a:spcPct val="100000"/>
              </a:lnSpc>
              <a:spcBef>
                <a:spcPts val="0"/>
              </a:spcBef>
              <a:spcAft>
                <a:spcPts val="0"/>
              </a:spcAft>
              <a:buSzPct val="43142"/>
              <a:buNone/>
            </a:pPr>
            <a:r>
              <a:t/>
            </a:r>
            <a:endParaRPr sz="4172">
              <a:solidFill>
                <a:srgbClr val="000000"/>
              </a:solidFill>
              <a:latin typeface="Comic Sans MS"/>
              <a:ea typeface="Comic Sans MS"/>
              <a:cs typeface="Comic Sans MS"/>
              <a:sym typeface="Comic Sans MS"/>
            </a:endParaRPr>
          </a:p>
          <a:p>
            <a:pPr indent="0" lvl="0" marL="0" rtl="0" algn="l">
              <a:lnSpc>
                <a:spcPct val="100000"/>
              </a:lnSpc>
              <a:spcBef>
                <a:spcPts val="0"/>
              </a:spcBef>
              <a:spcAft>
                <a:spcPts val="0"/>
              </a:spcAft>
              <a:buSzPct val="43142"/>
              <a:buNone/>
            </a:pPr>
            <a:r>
              <a:rPr lang="en-GB" sz="4172">
                <a:solidFill>
                  <a:srgbClr val="000000"/>
                </a:solidFill>
                <a:latin typeface="Comic Sans MS"/>
                <a:ea typeface="Comic Sans MS"/>
                <a:cs typeface="Comic Sans MS"/>
                <a:sym typeface="Comic Sans MS"/>
              </a:rPr>
              <a:t>Deep understanding of number to 10, including composition of each number. </a:t>
            </a:r>
            <a:endParaRPr sz="4172">
              <a:solidFill>
                <a:srgbClr val="000000"/>
              </a:solidFill>
              <a:latin typeface="Comic Sans MS"/>
              <a:ea typeface="Comic Sans MS"/>
              <a:cs typeface="Comic Sans MS"/>
              <a:sym typeface="Comic Sans MS"/>
            </a:endParaRPr>
          </a:p>
          <a:p>
            <a:pPr indent="0" lvl="0" marL="0" rtl="0" algn="l">
              <a:lnSpc>
                <a:spcPct val="100000"/>
              </a:lnSpc>
              <a:spcBef>
                <a:spcPts val="0"/>
              </a:spcBef>
              <a:spcAft>
                <a:spcPts val="0"/>
              </a:spcAft>
              <a:buSzPct val="43142"/>
              <a:buNone/>
            </a:pPr>
            <a:r>
              <a:t/>
            </a:r>
            <a:endParaRPr sz="4172">
              <a:solidFill>
                <a:srgbClr val="000000"/>
              </a:solidFill>
              <a:latin typeface="Comic Sans MS"/>
              <a:ea typeface="Comic Sans MS"/>
              <a:cs typeface="Comic Sans MS"/>
              <a:sym typeface="Comic Sans MS"/>
            </a:endParaRPr>
          </a:p>
          <a:p>
            <a:pPr indent="0" lvl="0" marL="0" rtl="0" algn="l">
              <a:lnSpc>
                <a:spcPct val="100000"/>
              </a:lnSpc>
              <a:spcBef>
                <a:spcPts val="0"/>
              </a:spcBef>
              <a:spcAft>
                <a:spcPts val="0"/>
              </a:spcAft>
              <a:buSzPct val="43142"/>
              <a:buNone/>
            </a:pPr>
            <a:r>
              <a:rPr lang="en-GB" sz="4172">
                <a:solidFill>
                  <a:srgbClr val="000000"/>
                </a:solidFill>
                <a:latin typeface="Comic Sans MS"/>
                <a:ea typeface="Comic Sans MS"/>
                <a:cs typeface="Comic Sans MS"/>
                <a:sym typeface="Comic Sans MS"/>
              </a:rPr>
              <a:t>Counting to 20.</a:t>
            </a:r>
            <a:endParaRPr sz="4172">
              <a:solidFill>
                <a:srgbClr val="000000"/>
              </a:solidFill>
              <a:latin typeface="Comic Sans MS"/>
              <a:ea typeface="Comic Sans MS"/>
              <a:cs typeface="Comic Sans MS"/>
              <a:sym typeface="Comic Sans MS"/>
            </a:endParaRPr>
          </a:p>
          <a:p>
            <a:pPr indent="0" lvl="2" marL="800100" rtl="0" algn="l">
              <a:lnSpc>
                <a:spcPct val="100000"/>
              </a:lnSpc>
              <a:spcBef>
                <a:spcPts val="1000"/>
              </a:spcBef>
              <a:spcAft>
                <a:spcPts val="0"/>
              </a:spcAft>
              <a:buSzPct val="59920"/>
              <a:buNone/>
            </a:pPr>
            <a:r>
              <a:t/>
            </a:r>
            <a:endParaRPr sz="4172">
              <a:solidFill>
                <a:srgbClr val="000000"/>
              </a:solidFill>
              <a:latin typeface="Comic Sans MS"/>
              <a:ea typeface="Comic Sans MS"/>
              <a:cs typeface="Comic Sans MS"/>
              <a:sym typeface="Comic Sans MS"/>
            </a:endParaRPr>
          </a:p>
          <a:p>
            <a:pPr indent="0" lvl="2" marL="0" rtl="0" algn="l">
              <a:lnSpc>
                <a:spcPct val="100000"/>
              </a:lnSpc>
              <a:spcBef>
                <a:spcPts val="1000"/>
              </a:spcBef>
              <a:spcAft>
                <a:spcPts val="0"/>
              </a:spcAft>
              <a:buSzPct val="59920"/>
              <a:buNone/>
            </a:pPr>
            <a:r>
              <a:rPr lang="en-GB" sz="4172">
                <a:solidFill>
                  <a:srgbClr val="000000"/>
                </a:solidFill>
                <a:latin typeface="Comic Sans MS"/>
                <a:ea typeface="Comic Sans MS"/>
                <a:cs typeface="Comic Sans MS"/>
                <a:sym typeface="Comic Sans MS"/>
              </a:rPr>
              <a:t>How many ways can we </a:t>
            </a:r>
            <a:endParaRPr sz="4172">
              <a:solidFill>
                <a:srgbClr val="000000"/>
              </a:solidFill>
              <a:latin typeface="Comic Sans MS"/>
              <a:ea typeface="Comic Sans MS"/>
              <a:cs typeface="Comic Sans MS"/>
              <a:sym typeface="Comic Sans MS"/>
            </a:endParaRPr>
          </a:p>
          <a:p>
            <a:pPr indent="0" lvl="2" marL="0" rtl="0" algn="l">
              <a:lnSpc>
                <a:spcPct val="100000"/>
              </a:lnSpc>
              <a:spcBef>
                <a:spcPts val="1000"/>
              </a:spcBef>
              <a:spcAft>
                <a:spcPts val="0"/>
              </a:spcAft>
              <a:buSzPct val="59920"/>
              <a:buNone/>
            </a:pPr>
            <a:r>
              <a:rPr lang="en-GB" sz="4172">
                <a:solidFill>
                  <a:srgbClr val="000000"/>
                </a:solidFill>
                <a:latin typeface="Comic Sans MS"/>
                <a:ea typeface="Comic Sans MS"/>
                <a:cs typeface="Comic Sans MS"/>
                <a:sym typeface="Comic Sans MS"/>
              </a:rPr>
              <a:t>make 5?</a:t>
            </a:r>
            <a:endParaRPr sz="4172">
              <a:solidFill>
                <a:srgbClr val="000000"/>
              </a:solidFill>
              <a:latin typeface="Comic Sans MS"/>
              <a:ea typeface="Comic Sans MS"/>
              <a:cs typeface="Comic Sans MS"/>
              <a:sym typeface="Comic Sans MS"/>
            </a:endParaRPr>
          </a:p>
          <a:p>
            <a:pPr indent="0" lvl="2" marL="0" rtl="0" algn="l">
              <a:lnSpc>
                <a:spcPct val="100000"/>
              </a:lnSpc>
              <a:spcBef>
                <a:spcPts val="1000"/>
              </a:spcBef>
              <a:spcAft>
                <a:spcPts val="0"/>
              </a:spcAft>
              <a:buSzPct val="59920"/>
              <a:buNone/>
            </a:pPr>
            <a:r>
              <a:t/>
            </a:r>
            <a:endParaRPr sz="4172">
              <a:solidFill>
                <a:srgbClr val="000000"/>
              </a:solidFill>
              <a:latin typeface="Comic Sans MS"/>
              <a:ea typeface="Comic Sans MS"/>
              <a:cs typeface="Comic Sans MS"/>
              <a:sym typeface="Comic Sans MS"/>
            </a:endParaRPr>
          </a:p>
          <a:p>
            <a:pPr indent="0" lvl="2" marL="0" rtl="0" algn="l">
              <a:lnSpc>
                <a:spcPct val="100000"/>
              </a:lnSpc>
              <a:spcBef>
                <a:spcPts val="1000"/>
              </a:spcBef>
              <a:spcAft>
                <a:spcPts val="0"/>
              </a:spcAft>
              <a:buSzPct val="59920"/>
              <a:buNone/>
            </a:pPr>
            <a:r>
              <a:rPr lang="en-GB" sz="4172">
                <a:solidFill>
                  <a:srgbClr val="000000"/>
                </a:solidFill>
                <a:latin typeface="Comic Sans MS"/>
                <a:ea typeface="Comic Sans MS"/>
                <a:cs typeface="Comic Sans MS"/>
                <a:sym typeface="Comic Sans MS"/>
              </a:rPr>
              <a:t>Number bonds to 5 and </a:t>
            </a:r>
            <a:endParaRPr sz="4172">
              <a:solidFill>
                <a:srgbClr val="000000"/>
              </a:solidFill>
              <a:latin typeface="Comic Sans MS"/>
              <a:ea typeface="Comic Sans MS"/>
              <a:cs typeface="Comic Sans MS"/>
              <a:sym typeface="Comic Sans MS"/>
            </a:endParaRPr>
          </a:p>
          <a:p>
            <a:pPr indent="0" lvl="2" marL="0" rtl="0" algn="l">
              <a:lnSpc>
                <a:spcPct val="100000"/>
              </a:lnSpc>
              <a:spcBef>
                <a:spcPts val="1000"/>
              </a:spcBef>
              <a:spcAft>
                <a:spcPts val="0"/>
              </a:spcAft>
              <a:buSzPct val="59920"/>
              <a:buNone/>
            </a:pPr>
            <a:r>
              <a:rPr lang="en-GB" sz="4172">
                <a:solidFill>
                  <a:srgbClr val="000000"/>
                </a:solidFill>
                <a:latin typeface="Comic Sans MS"/>
                <a:ea typeface="Comic Sans MS"/>
                <a:cs typeface="Comic Sans MS"/>
                <a:sym typeface="Comic Sans MS"/>
              </a:rPr>
              <a:t>then 10.</a:t>
            </a:r>
            <a:endParaRPr sz="4172">
              <a:solidFill>
                <a:srgbClr val="000000"/>
              </a:solidFill>
              <a:latin typeface="Comic Sans MS"/>
              <a:ea typeface="Comic Sans MS"/>
              <a:cs typeface="Comic Sans MS"/>
              <a:sym typeface="Comic Sans MS"/>
            </a:endParaRPr>
          </a:p>
          <a:p>
            <a:pPr indent="0" lvl="2" marL="0" rtl="0" algn="l">
              <a:lnSpc>
                <a:spcPct val="100000"/>
              </a:lnSpc>
              <a:spcBef>
                <a:spcPts val="1000"/>
              </a:spcBef>
              <a:spcAft>
                <a:spcPts val="0"/>
              </a:spcAft>
              <a:buSzPct val="76923"/>
              <a:buNone/>
            </a:pPr>
            <a:r>
              <a:t/>
            </a:r>
            <a:endParaRPr sz="2600">
              <a:solidFill>
                <a:srgbClr val="000000"/>
              </a:solidFill>
              <a:latin typeface="Comic Sans MS"/>
              <a:ea typeface="Comic Sans MS"/>
              <a:cs typeface="Comic Sans MS"/>
              <a:sym typeface="Comic Sans MS"/>
            </a:endParaRPr>
          </a:p>
          <a:p>
            <a:pPr indent="0" lvl="2" marL="0" rtl="0" algn="l">
              <a:lnSpc>
                <a:spcPct val="100000"/>
              </a:lnSpc>
              <a:spcBef>
                <a:spcPts val="1000"/>
              </a:spcBef>
              <a:spcAft>
                <a:spcPts val="0"/>
              </a:spcAft>
              <a:buSzPct val="76923"/>
              <a:buNone/>
            </a:pPr>
            <a:r>
              <a:t/>
            </a:r>
            <a:endParaRPr sz="2600">
              <a:solidFill>
                <a:srgbClr val="000000"/>
              </a:solidFill>
              <a:latin typeface="Comic Sans MS"/>
              <a:ea typeface="Comic Sans MS"/>
              <a:cs typeface="Comic Sans MS"/>
              <a:sym typeface="Comic Sans MS"/>
            </a:endParaRPr>
          </a:p>
        </p:txBody>
      </p:sp>
      <p:pic>
        <p:nvPicPr>
          <p:cNvPr id="231" name="Google Shape;231;p4"/>
          <p:cNvPicPr preferRelativeResize="0"/>
          <p:nvPr/>
        </p:nvPicPr>
        <p:blipFill rotWithShape="1">
          <a:blip r:embed="rId3">
            <a:alphaModFix/>
          </a:blip>
          <a:srcRect b="0" l="0" r="0" t="0"/>
          <a:stretch/>
        </p:blipFill>
        <p:spPr>
          <a:xfrm>
            <a:off x="5464300" y="3787950"/>
            <a:ext cx="3070049" cy="307004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g2f2950e23f4_0_13"/>
          <p:cNvSpPr txBox="1"/>
          <p:nvPr>
            <p:ph type="title"/>
          </p:nvPr>
        </p:nvSpPr>
        <p:spPr>
          <a:xfrm>
            <a:off x="1945201" y="624110"/>
            <a:ext cx="6589200" cy="1281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latin typeface="Comic Sans MS"/>
                <a:ea typeface="Comic Sans MS"/>
                <a:cs typeface="Comic Sans MS"/>
                <a:sym typeface="Comic Sans MS"/>
              </a:rPr>
              <a:t>Subitising</a:t>
            </a:r>
            <a:endParaRPr u="sng">
              <a:latin typeface="Comic Sans MS"/>
              <a:ea typeface="Comic Sans MS"/>
              <a:cs typeface="Comic Sans MS"/>
              <a:sym typeface="Comic Sans MS"/>
            </a:endParaRPr>
          </a:p>
        </p:txBody>
      </p:sp>
      <p:sp>
        <p:nvSpPr>
          <p:cNvPr id="238" name="Google Shape;238;g2f2950e23f4_0_13"/>
          <p:cNvSpPr txBox="1"/>
          <p:nvPr>
            <p:ph idx="1" type="body"/>
          </p:nvPr>
        </p:nvSpPr>
        <p:spPr>
          <a:xfrm>
            <a:off x="1942415" y="2133600"/>
            <a:ext cx="6591900" cy="37776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sz="2500">
                <a:solidFill>
                  <a:srgbClr val="58533E"/>
                </a:solidFill>
                <a:latin typeface="Comic Sans MS"/>
                <a:ea typeface="Comic Sans MS"/>
                <a:cs typeface="Comic Sans MS"/>
                <a:sym typeface="Comic Sans MS"/>
              </a:rPr>
              <a:t>Recognition of the number of objects in a group without counting them.</a:t>
            </a:r>
            <a:endParaRPr sz="2500">
              <a:solidFill>
                <a:srgbClr val="58533E"/>
              </a:solidFill>
              <a:latin typeface="Comic Sans MS"/>
              <a:ea typeface="Comic Sans MS"/>
              <a:cs typeface="Comic Sans MS"/>
              <a:sym typeface="Comic Sans MS"/>
            </a:endParaRPr>
          </a:p>
          <a:p>
            <a:pPr indent="0" lvl="0" marL="0" rtl="0" algn="ctr">
              <a:lnSpc>
                <a:spcPct val="100000"/>
              </a:lnSpc>
              <a:spcBef>
                <a:spcPts val="0"/>
              </a:spcBef>
              <a:spcAft>
                <a:spcPts val="0"/>
              </a:spcAft>
              <a:buSzPts val="1800"/>
              <a:buNone/>
            </a:pPr>
            <a:r>
              <a:t/>
            </a:r>
            <a:endParaRPr sz="2500">
              <a:solidFill>
                <a:srgbClr val="58533E"/>
              </a:solidFill>
            </a:endParaRPr>
          </a:p>
          <a:p>
            <a:pPr indent="0" lvl="0" marL="0" rtl="0" algn="ctr">
              <a:lnSpc>
                <a:spcPct val="100000"/>
              </a:lnSpc>
              <a:spcBef>
                <a:spcPts val="0"/>
              </a:spcBef>
              <a:spcAft>
                <a:spcPts val="0"/>
              </a:spcAft>
              <a:buClr>
                <a:schemeClr val="dk1"/>
              </a:buClr>
              <a:buSzPts val="1800"/>
              <a:buFont typeface="Arial"/>
              <a:buNone/>
            </a:pPr>
            <a:r>
              <a:t/>
            </a:r>
            <a:endParaRPr sz="2500">
              <a:solidFill>
                <a:srgbClr val="58533E"/>
              </a:solidFill>
            </a:endParaRPr>
          </a:p>
        </p:txBody>
      </p:sp>
      <p:pic>
        <p:nvPicPr>
          <p:cNvPr id="239" name="Google Shape;239;g2f2950e23f4_0_13"/>
          <p:cNvPicPr preferRelativeResize="0"/>
          <p:nvPr/>
        </p:nvPicPr>
        <p:blipFill rotWithShape="1">
          <a:blip r:embed="rId3">
            <a:alphaModFix/>
          </a:blip>
          <a:srcRect b="0" l="0" r="0" t="0"/>
          <a:stretch/>
        </p:blipFill>
        <p:spPr>
          <a:xfrm>
            <a:off x="2136695" y="3520511"/>
            <a:ext cx="6000750" cy="30003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g2acdf0fd1b4_0_6"/>
          <p:cNvSpPr txBox="1"/>
          <p:nvPr>
            <p:ph type="title"/>
          </p:nvPr>
        </p:nvSpPr>
        <p:spPr>
          <a:xfrm>
            <a:off x="1403650" y="624103"/>
            <a:ext cx="7130700" cy="9252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58533E"/>
              </a:buClr>
              <a:buSzPts val="3600"/>
              <a:buFont typeface="Century Gothic"/>
              <a:buNone/>
            </a:pPr>
            <a:r>
              <a:rPr lang="en-GB" u="sng">
                <a:solidFill>
                  <a:srgbClr val="000000"/>
                </a:solidFill>
                <a:latin typeface="Comic Sans MS"/>
                <a:ea typeface="Comic Sans MS"/>
                <a:cs typeface="Comic Sans MS"/>
                <a:sym typeface="Comic Sans MS"/>
              </a:rPr>
              <a:t>Numerical patterns</a:t>
            </a:r>
            <a:endParaRPr>
              <a:solidFill>
                <a:srgbClr val="000000"/>
              </a:solidFill>
              <a:latin typeface="Comic Sans MS"/>
              <a:ea typeface="Comic Sans MS"/>
              <a:cs typeface="Comic Sans MS"/>
              <a:sym typeface="Comic Sans MS"/>
            </a:endParaRPr>
          </a:p>
        </p:txBody>
      </p:sp>
      <p:sp>
        <p:nvSpPr>
          <p:cNvPr id="248" name="Google Shape;248;g2acdf0fd1b4_0_6"/>
          <p:cNvSpPr txBox="1"/>
          <p:nvPr>
            <p:ph idx="1" type="body"/>
          </p:nvPr>
        </p:nvSpPr>
        <p:spPr>
          <a:xfrm>
            <a:off x="1259632" y="1772816"/>
            <a:ext cx="7427100" cy="43773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800"/>
              <a:buNone/>
            </a:pPr>
            <a:r>
              <a:rPr lang="en-GB" sz="2600">
                <a:solidFill>
                  <a:srgbClr val="000000"/>
                </a:solidFill>
                <a:latin typeface="Comic Sans MS"/>
                <a:ea typeface="Comic Sans MS"/>
                <a:cs typeface="Comic Sans MS"/>
                <a:sym typeface="Comic Sans MS"/>
              </a:rPr>
              <a:t>Explore and represent patterns within numbers, up to 10.</a:t>
            </a:r>
            <a:endParaRPr sz="2600">
              <a:solidFill>
                <a:srgbClr val="000000"/>
              </a:solidFill>
              <a:latin typeface="Comic Sans MS"/>
              <a:ea typeface="Comic Sans MS"/>
              <a:cs typeface="Comic Sans MS"/>
              <a:sym typeface="Comic Sans MS"/>
            </a:endParaRPr>
          </a:p>
          <a:p>
            <a:pPr indent="0" lvl="2" marL="800100" rtl="0" algn="l">
              <a:lnSpc>
                <a:spcPct val="100000"/>
              </a:lnSpc>
              <a:spcBef>
                <a:spcPts val="1000"/>
              </a:spcBef>
              <a:spcAft>
                <a:spcPts val="0"/>
              </a:spcAft>
              <a:buSzPts val="2500"/>
              <a:buNone/>
            </a:pPr>
            <a:r>
              <a:t/>
            </a:r>
            <a:endParaRPr sz="2600">
              <a:solidFill>
                <a:srgbClr val="000000"/>
              </a:solidFill>
              <a:latin typeface="Comic Sans MS"/>
              <a:ea typeface="Comic Sans MS"/>
              <a:cs typeface="Comic Sans MS"/>
              <a:sym typeface="Comic Sans MS"/>
            </a:endParaRPr>
          </a:p>
          <a:p>
            <a:pPr indent="0" lvl="2" marL="0" rtl="0" algn="l">
              <a:lnSpc>
                <a:spcPct val="100000"/>
              </a:lnSpc>
              <a:spcBef>
                <a:spcPts val="1000"/>
              </a:spcBef>
              <a:spcAft>
                <a:spcPts val="0"/>
              </a:spcAft>
              <a:buSzPts val="2500"/>
              <a:buNone/>
            </a:pPr>
            <a:r>
              <a:rPr lang="en-GB" sz="2600">
                <a:solidFill>
                  <a:srgbClr val="000000"/>
                </a:solidFill>
                <a:latin typeface="Comic Sans MS"/>
                <a:ea typeface="Comic Sans MS"/>
                <a:cs typeface="Comic Sans MS"/>
                <a:sym typeface="Comic Sans MS"/>
              </a:rPr>
              <a:t>1 more than/1 less than. How can we show that on the numberline?</a:t>
            </a:r>
            <a:endParaRPr sz="2600">
              <a:solidFill>
                <a:srgbClr val="000000"/>
              </a:solidFill>
              <a:latin typeface="Comic Sans MS"/>
              <a:ea typeface="Comic Sans MS"/>
              <a:cs typeface="Comic Sans MS"/>
              <a:sym typeface="Comic Sans MS"/>
            </a:endParaRPr>
          </a:p>
          <a:p>
            <a:pPr indent="0" lvl="2" marL="800100" rtl="0" algn="l">
              <a:lnSpc>
                <a:spcPct val="100000"/>
              </a:lnSpc>
              <a:spcBef>
                <a:spcPts val="1000"/>
              </a:spcBef>
              <a:spcAft>
                <a:spcPts val="0"/>
              </a:spcAft>
              <a:buSzPts val="2000"/>
              <a:buNone/>
            </a:pPr>
            <a:r>
              <a:t/>
            </a:r>
            <a:endParaRPr sz="2600">
              <a:solidFill>
                <a:srgbClr val="000000"/>
              </a:solidFill>
              <a:latin typeface="Comic Sans MS"/>
              <a:ea typeface="Comic Sans MS"/>
              <a:cs typeface="Comic Sans MS"/>
              <a:sym typeface="Comic Sans MS"/>
            </a:endParaRPr>
          </a:p>
        </p:txBody>
      </p:sp>
      <p:pic>
        <p:nvPicPr>
          <p:cNvPr id="249" name="Google Shape;249;g2acdf0fd1b4_0_6"/>
          <p:cNvPicPr preferRelativeResize="0"/>
          <p:nvPr/>
        </p:nvPicPr>
        <p:blipFill rotWithShape="1">
          <a:blip r:embed="rId3">
            <a:alphaModFix/>
          </a:blip>
          <a:srcRect b="54727" l="5750" r="6730" t="14957"/>
          <a:stretch/>
        </p:blipFill>
        <p:spPr>
          <a:xfrm>
            <a:off x="2238775" y="4250800"/>
            <a:ext cx="4666450" cy="1246900"/>
          </a:xfrm>
          <a:prstGeom prst="rect">
            <a:avLst/>
          </a:prstGeom>
          <a:noFill/>
          <a:ln>
            <a:noFill/>
          </a:ln>
        </p:spPr>
      </p:pic>
      <p:pic>
        <p:nvPicPr>
          <p:cNvPr id="250" name="Google Shape;250;g2acdf0fd1b4_0_6"/>
          <p:cNvPicPr preferRelativeResize="0"/>
          <p:nvPr/>
        </p:nvPicPr>
        <p:blipFill rotWithShape="1">
          <a:blip r:embed="rId4">
            <a:alphaModFix/>
          </a:blip>
          <a:srcRect b="0" l="0" r="0" t="0"/>
          <a:stretch/>
        </p:blipFill>
        <p:spPr>
          <a:xfrm>
            <a:off x="2238775" y="5497700"/>
            <a:ext cx="4666450" cy="11144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6"/>
          <p:cNvSpPr txBox="1"/>
          <p:nvPr>
            <p:ph type="title"/>
          </p:nvPr>
        </p:nvSpPr>
        <p:spPr>
          <a:xfrm>
            <a:off x="1945201" y="624110"/>
            <a:ext cx="6589199" cy="128089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58533E"/>
              </a:buClr>
              <a:buSzPts val="3600"/>
              <a:buFont typeface="Century Gothic"/>
              <a:buNone/>
            </a:pPr>
            <a:r>
              <a:rPr lang="en-GB" u="sng">
                <a:solidFill>
                  <a:srgbClr val="000000"/>
                </a:solidFill>
                <a:latin typeface="Comic Sans MS"/>
                <a:ea typeface="Comic Sans MS"/>
                <a:cs typeface="Comic Sans MS"/>
                <a:sym typeface="Comic Sans MS"/>
              </a:rPr>
              <a:t>The importance of play</a:t>
            </a:r>
            <a:endParaRPr>
              <a:solidFill>
                <a:srgbClr val="000000"/>
              </a:solidFill>
              <a:latin typeface="Comic Sans MS"/>
              <a:ea typeface="Comic Sans MS"/>
              <a:cs typeface="Comic Sans MS"/>
              <a:sym typeface="Comic Sans MS"/>
            </a:endParaRPr>
          </a:p>
        </p:txBody>
      </p:sp>
      <p:sp>
        <p:nvSpPr>
          <p:cNvPr id="259" name="Google Shape;259;p6"/>
          <p:cNvSpPr txBox="1"/>
          <p:nvPr>
            <p:ph idx="1" type="body"/>
          </p:nvPr>
        </p:nvSpPr>
        <p:spPr>
          <a:xfrm>
            <a:off x="1187624" y="1412776"/>
            <a:ext cx="7869560" cy="4525963"/>
          </a:xfrm>
          <a:prstGeom prst="rect">
            <a:avLst/>
          </a:prstGeom>
          <a:noFill/>
          <a:ln>
            <a:noFill/>
          </a:ln>
        </p:spPr>
        <p:txBody>
          <a:bodyPr anchorCtr="0" anchor="t" bIns="45700" lIns="91425" spcFirstLastPara="1" rIns="91425" wrap="square" tIns="45700">
            <a:normAutofit/>
          </a:bodyPr>
          <a:lstStyle/>
          <a:p>
            <a:pPr indent="-228600" lvl="0" marL="342900" rtl="0" algn="l">
              <a:lnSpc>
                <a:spcPct val="100000"/>
              </a:lnSpc>
              <a:spcBef>
                <a:spcPts val="0"/>
              </a:spcBef>
              <a:spcAft>
                <a:spcPts val="0"/>
              </a:spcAft>
              <a:buSzPts val="1800"/>
              <a:buNone/>
            </a:pPr>
            <a:r>
              <a:t/>
            </a:r>
            <a:endParaRPr sz="2600">
              <a:solidFill>
                <a:srgbClr val="000000"/>
              </a:solidFill>
              <a:latin typeface="Comic Sans MS"/>
              <a:ea typeface="Comic Sans MS"/>
              <a:cs typeface="Comic Sans MS"/>
              <a:sym typeface="Comic Sans MS"/>
            </a:endParaRPr>
          </a:p>
          <a:p>
            <a:pPr indent="0" lvl="0" marL="0" rtl="0" algn="l">
              <a:lnSpc>
                <a:spcPct val="100000"/>
              </a:lnSpc>
              <a:spcBef>
                <a:spcPts val="1000"/>
              </a:spcBef>
              <a:spcAft>
                <a:spcPts val="0"/>
              </a:spcAft>
              <a:buSzPts val="3200"/>
              <a:buNone/>
            </a:pPr>
            <a:r>
              <a:rPr lang="en-GB" sz="2600">
                <a:solidFill>
                  <a:srgbClr val="000000"/>
                </a:solidFill>
                <a:latin typeface="Comic Sans MS"/>
                <a:ea typeface="Comic Sans MS"/>
                <a:cs typeface="Comic Sans MS"/>
                <a:sym typeface="Comic Sans MS"/>
              </a:rPr>
              <a:t>Play is </a:t>
            </a:r>
            <a:r>
              <a:rPr b="1" lang="en-GB" sz="2600">
                <a:solidFill>
                  <a:srgbClr val="000000"/>
                </a:solidFill>
                <a:latin typeface="Comic Sans MS"/>
                <a:ea typeface="Comic Sans MS"/>
                <a:cs typeface="Comic Sans MS"/>
                <a:sym typeface="Comic Sans MS"/>
              </a:rPr>
              <a:t>essential</a:t>
            </a:r>
            <a:r>
              <a:rPr lang="en-GB" sz="2600">
                <a:solidFill>
                  <a:srgbClr val="000000"/>
                </a:solidFill>
                <a:latin typeface="Comic Sans MS"/>
                <a:ea typeface="Comic Sans MS"/>
                <a:cs typeface="Comic Sans MS"/>
                <a:sym typeface="Comic Sans MS"/>
              </a:rPr>
              <a:t> for children’s development, building their confidence as they learn to explore, relate to others, set their own goals and solve problems. Children learn by leading their own play, and by taking part in play which is guided by adults.</a:t>
            </a:r>
            <a:endParaRPr sz="2600">
              <a:solidFill>
                <a:srgbClr val="000000"/>
              </a:solidFill>
              <a:latin typeface="Comic Sans MS"/>
              <a:ea typeface="Comic Sans MS"/>
              <a:cs typeface="Comic Sans MS"/>
              <a:sym typeface="Comic Sans MS"/>
            </a:endParaRPr>
          </a:p>
          <a:p>
            <a:pPr indent="0" lvl="0" marL="0" rtl="0" algn="l">
              <a:lnSpc>
                <a:spcPct val="100000"/>
              </a:lnSpc>
              <a:spcBef>
                <a:spcPts val="1000"/>
              </a:spcBef>
              <a:spcAft>
                <a:spcPts val="0"/>
              </a:spcAft>
              <a:buSzPts val="3200"/>
              <a:buNone/>
            </a:pPr>
            <a:r>
              <a:t/>
            </a:r>
            <a:endParaRPr sz="2600">
              <a:solidFill>
                <a:srgbClr val="000000"/>
              </a:solidFill>
              <a:latin typeface="Comic Sans MS"/>
              <a:ea typeface="Comic Sans MS"/>
              <a:cs typeface="Comic Sans MS"/>
              <a:sym typeface="Comic Sans MS"/>
            </a:endParaRPr>
          </a:p>
          <a:p>
            <a:pPr indent="0" lvl="0" marL="0" rtl="0" algn="l">
              <a:lnSpc>
                <a:spcPct val="100000"/>
              </a:lnSpc>
              <a:spcBef>
                <a:spcPts val="1000"/>
              </a:spcBef>
              <a:spcAft>
                <a:spcPts val="0"/>
              </a:spcAft>
              <a:buSzPts val="3200"/>
              <a:buNone/>
            </a:pPr>
            <a:r>
              <a:rPr lang="en-GB" sz="2600">
                <a:solidFill>
                  <a:srgbClr val="000000"/>
                </a:solidFill>
                <a:latin typeface="Comic Sans MS"/>
                <a:ea typeface="Comic Sans MS"/>
                <a:cs typeface="Comic Sans MS"/>
                <a:sym typeface="Comic Sans MS"/>
              </a:rPr>
              <a:t>COOL time/ independent play/ cooperative play/ guided play</a:t>
            </a:r>
            <a:endParaRPr sz="2600">
              <a:solidFill>
                <a:srgbClr val="000000"/>
              </a:solidFill>
              <a:latin typeface="Comic Sans MS"/>
              <a:ea typeface="Comic Sans MS"/>
              <a:cs typeface="Comic Sans MS"/>
              <a:sym typeface="Comic Sans M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g2f2950e23f4_0_0"/>
          <p:cNvSpPr txBox="1"/>
          <p:nvPr>
            <p:ph type="title"/>
          </p:nvPr>
        </p:nvSpPr>
        <p:spPr>
          <a:xfrm>
            <a:off x="1945201" y="624110"/>
            <a:ext cx="6589200" cy="1281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latin typeface="Comic Sans MS"/>
                <a:ea typeface="Comic Sans MS"/>
                <a:cs typeface="Comic Sans MS"/>
                <a:sym typeface="Comic Sans MS"/>
              </a:rPr>
              <a:t>Messy Play</a:t>
            </a:r>
            <a:endParaRPr u="sng">
              <a:latin typeface="Comic Sans MS"/>
              <a:ea typeface="Comic Sans MS"/>
              <a:cs typeface="Comic Sans MS"/>
              <a:sym typeface="Comic Sans MS"/>
            </a:endParaRPr>
          </a:p>
        </p:txBody>
      </p:sp>
      <p:sp>
        <p:nvSpPr>
          <p:cNvPr id="266" name="Google Shape;266;g2f2950e23f4_0_0"/>
          <p:cNvSpPr txBox="1"/>
          <p:nvPr>
            <p:ph idx="1" type="body"/>
          </p:nvPr>
        </p:nvSpPr>
        <p:spPr>
          <a:xfrm>
            <a:off x="1942415" y="2133600"/>
            <a:ext cx="6591900" cy="3777600"/>
          </a:xfrm>
          <a:prstGeom prst="rect">
            <a:avLst/>
          </a:prstGeom>
          <a:noFill/>
          <a:ln>
            <a:noFill/>
          </a:ln>
        </p:spPr>
        <p:txBody>
          <a:bodyPr anchorCtr="0" anchor="t" bIns="45700" lIns="91425" spcFirstLastPara="1" rIns="91425" wrap="square" tIns="45700">
            <a:normAutofit lnSpcReduction="20000"/>
          </a:bodyPr>
          <a:lstStyle/>
          <a:p>
            <a:pPr indent="-419100" lvl="0" marL="457200" rtl="0" algn="l">
              <a:lnSpc>
                <a:spcPct val="100000"/>
              </a:lnSpc>
              <a:spcBef>
                <a:spcPts val="0"/>
              </a:spcBef>
              <a:spcAft>
                <a:spcPts val="0"/>
              </a:spcAft>
              <a:buClr>
                <a:schemeClr val="dk1"/>
              </a:buClr>
              <a:buSzPts val="3000"/>
              <a:buFont typeface="Comic Sans MS"/>
              <a:buChar char="●"/>
            </a:pPr>
            <a:r>
              <a:rPr lang="en-GB" sz="3000">
                <a:latin typeface="Comic Sans MS"/>
                <a:ea typeface="Comic Sans MS"/>
                <a:cs typeface="Comic Sans MS"/>
                <a:sym typeface="Comic Sans MS"/>
              </a:rPr>
              <a:t>Learning in reception is not always clean or dry! Please be understanding.</a:t>
            </a:r>
            <a:endParaRPr sz="3000">
              <a:latin typeface="Comic Sans MS"/>
              <a:ea typeface="Comic Sans MS"/>
              <a:cs typeface="Comic Sans MS"/>
              <a:sym typeface="Comic Sans MS"/>
            </a:endParaRPr>
          </a:p>
          <a:p>
            <a:pPr indent="0" lvl="0" marL="50800" rtl="0" algn="l">
              <a:lnSpc>
                <a:spcPct val="100000"/>
              </a:lnSpc>
              <a:spcBef>
                <a:spcPts val="0"/>
              </a:spcBef>
              <a:spcAft>
                <a:spcPts val="0"/>
              </a:spcAft>
              <a:buClr>
                <a:schemeClr val="dk1"/>
              </a:buClr>
              <a:buSzPts val="2800"/>
              <a:buFont typeface="Arial"/>
              <a:buNone/>
            </a:pPr>
            <a:r>
              <a:t/>
            </a:r>
            <a:endParaRPr sz="3000">
              <a:latin typeface="Comic Sans MS"/>
              <a:ea typeface="Comic Sans MS"/>
              <a:cs typeface="Comic Sans MS"/>
              <a:sym typeface="Comic Sans MS"/>
            </a:endParaRPr>
          </a:p>
          <a:p>
            <a:pPr indent="-419100" lvl="0" marL="457200" rtl="0" algn="l">
              <a:lnSpc>
                <a:spcPct val="100000"/>
              </a:lnSpc>
              <a:spcBef>
                <a:spcPts val="0"/>
              </a:spcBef>
              <a:spcAft>
                <a:spcPts val="0"/>
              </a:spcAft>
              <a:buClr>
                <a:schemeClr val="dk1"/>
              </a:buClr>
              <a:buSzPts val="3000"/>
              <a:buFont typeface="Comic Sans MS"/>
              <a:buChar char="●"/>
            </a:pPr>
            <a:r>
              <a:rPr lang="en-GB" sz="3000">
                <a:latin typeface="Comic Sans MS"/>
                <a:ea typeface="Comic Sans MS"/>
                <a:cs typeface="Comic Sans MS"/>
                <a:sym typeface="Comic Sans MS"/>
              </a:rPr>
              <a:t>We spend time in the woodland area most Friday afternoons. Children require welly boots and waterproof coats in school every Friday.</a:t>
            </a:r>
            <a:endParaRPr sz="3000">
              <a:latin typeface="Comic Sans MS"/>
              <a:ea typeface="Comic Sans MS"/>
              <a:cs typeface="Comic Sans MS"/>
              <a:sym typeface="Comic Sans MS"/>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gf03e4c55e5_0_0"/>
          <p:cNvSpPr txBox="1"/>
          <p:nvPr>
            <p:ph type="title"/>
          </p:nvPr>
        </p:nvSpPr>
        <p:spPr>
          <a:xfrm>
            <a:off x="1945201" y="624110"/>
            <a:ext cx="6589200" cy="1281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solidFill>
                  <a:srgbClr val="000000"/>
                </a:solidFill>
                <a:latin typeface="Comic Sans MS"/>
                <a:ea typeface="Comic Sans MS"/>
                <a:cs typeface="Comic Sans MS"/>
                <a:sym typeface="Comic Sans MS"/>
              </a:rPr>
              <a:t>Assessment</a:t>
            </a:r>
            <a:endParaRPr u="sng">
              <a:solidFill>
                <a:srgbClr val="000000"/>
              </a:solidFill>
              <a:latin typeface="Comic Sans MS"/>
              <a:ea typeface="Comic Sans MS"/>
              <a:cs typeface="Comic Sans MS"/>
              <a:sym typeface="Comic Sans MS"/>
            </a:endParaRPr>
          </a:p>
        </p:txBody>
      </p:sp>
      <p:sp>
        <p:nvSpPr>
          <p:cNvPr id="273" name="Google Shape;273;gf03e4c55e5_0_0"/>
          <p:cNvSpPr txBox="1"/>
          <p:nvPr>
            <p:ph idx="1" type="body"/>
          </p:nvPr>
        </p:nvSpPr>
        <p:spPr>
          <a:xfrm>
            <a:off x="2302800" y="1540200"/>
            <a:ext cx="6142200" cy="3777600"/>
          </a:xfrm>
          <a:prstGeom prst="rect">
            <a:avLst/>
          </a:prstGeom>
          <a:noFill/>
          <a:ln>
            <a:noFill/>
          </a:ln>
        </p:spPr>
        <p:txBody>
          <a:bodyPr anchorCtr="0" anchor="t" bIns="45700" lIns="91425" spcFirstLastPara="1" rIns="91425" wrap="square" tIns="45700">
            <a:noAutofit/>
          </a:bodyPr>
          <a:lstStyle/>
          <a:p>
            <a:pPr indent="-381000" lvl="0" marL="457200" rtl="0" algn="l">
              <a:lnSpc>
                <a:spcPct val="100000"/>
              </a:lnSpc>
              <a:spcBef>
                <a:spcPts val="1000"/>
              </a:spcBef>
              <a:spcAft>
                <a:spcPts val="0"/>
              </a:spcAft>
              <a:buClr>
                <a:schemeClr val="dk1"/>
              </a:buClr>
              <a:buSzPts val="2400"/>
              <a:buFont typeface="Comic Sans MS"/>
              <a:buChar char="●"/>
            </a:pPr>
            <a:r>
              <a:rPr lang="en-GB" sz="2600">
                <a:solidFill>
                  <a:schemeClr val="dk1"/>
                </a:solidFill>
                <a:latin typeface="Comic Sans MS"/>
                <a:ea typeface="Comic Sans MS"/>
                <a:cs typeface="Comic Sans MS"/>
                <a:sym typeface="Comic Sans MS"/>
              </a:rPr>
              <a:t>Baseline Assessment -within the first 6 weeks.</a:t>
            </a:r>
            <a:endParaRPr sz="1600">
              <a:solidFill>
                <a:schemeClr val="dk1"/>
              </a:solidFill>
              <a:latin typeface="Comic Sans MS"/>
              <a:ea typeface="Comic Sans MS"/>
              <a:cs typeface="Comic Sans MS"/>
              <a:sym typeface="Comic Sans MS"/>
            </a:endParaRPr>
          </a:p>
          <a:p>
            <a:pPr indent="-381000" lvl="0" marL="457200" rtl="0" algn="l">
              <a:lnSpc>
                <a:spcPct val="100000"/>
              </a:lnSpc>
              <a:spcBef>
                <a:spcPts val="0"/>
              </a:spcBef>
              <a:spcAft>
                <a:spcPts val="0"/>
              </a:spcAft>
              <a:buClr>
                <a:srgbClr val="000000"/>
              </a:buClr>
              <a:buSzPts val="2400"/>
              <a:buFont typeface="Comic Sans MS"/>
              <a:buChar char="●"/>
            </a:pPr>
            <a:r>
              <a:rPr lang="en-GB" sz="2600">
                <a:solidFill>
                  <a:srgbClr val="000000"/>
                </a:solidFill>
                <a:latin typeface="Comic Sans MS"/>
                <a:ea typeface="Comic Sans MS"/>
                <a:cs typeface="Comic Sans MS"/>
                <a:sym typeface="Comic Sans MS"/>
              </a:rPr>
              <a:t>Phonics and reading half termly- assessments shared in sound books.</a:t>
            </a:r>
            <a:endParaRPr sz="2600">
              <a:solidFill>
                <a:srgbClr val="000000"/>
              </a:solidFill>
              <a:latin typeface="Comic Sans MS"/>
              <a:ea typeface="Comic Sans MS"/>
              <a:cs typeface="Comic Sans MS"/>
              <a:sym typeface="Comic Sans MS"/>
            </a:endParaRPr>
          </a:p>
          <a:p>
            <a:pPr indent="-381000" lvl="0" marL="457200" rtl="0" algn="l">
              <a:lnSpc>
                <a:spcPct val="100000"/>
              </a:lnSpc>
              <a:spcBef>
                <a:spcPts val="0"/>
              </a:spcBef>
              <a:spcAft>
                <a:spcPts val="0"/>
              </a:spcAft>
              <a:buClr>
                <a:srgbClr val="000000"/>
              </a:buClr>
              <a:buSzPts val="2400"/>
              <a:buFont typeface="Comic Sans MS"/>
              <a:buChar char="●"/>
            </a:pPr>
            <a:r>
              <a:rPr lang="en-GB" sz="2600">
                <a:solidFill>
                  <a:srgbClr val="000000"/>
                </a:solidFill>
                <a:latin typeface="Comic Sans MS"/>
                <a:ea typeface="Comic Sans MS"/>
                <a:cs typeface="Comic Sans MS"/>
                <a:sym typeface="Comic Sans MS"/>
              </a:rPr>
              <a:t>‘Keep up’ phonics intervention as required.</a:t>
            </a:r>
            <a:endParaRPr sz="2600">
              <a:solidFill>
                <a:srgbClr val="000000"/>
              </a:solidFill>
              <a:latin typeface="Comic Sans MS"/>
              <a:ea typeface="Comic Sans MS"/>
              <a:cs typeface="Comic Sans MS"/>
              <a:sym typeface="Comic Sans MS"/>
            </a:endParaRPr>
          </a:p>
          <a:p>
            <a:pPr indent="-381000" lvl="0" marL="457200" rtl="0" algn="l">
              <a:lnSpc>
                <a:spcPct val="100000"/>
              </a:lnSpc>
              <a:spcBef>
                <a:spcPts val="0"/>
              </a:spcBef>
              <a:spcAft>
                <a:spcPts val="0"/>
              </a:spcAft>
              <a:buClr>
                <a:srgbClr val="000000"/>
              </a:buClr>
              <a:buSzPts val="2400"/>
              <a:buFont typeface="Comic Sans MS"/>
              <a:buChar char="●"/>
            </a:pPr>
            <a:r>
              <a:rPr lang="en-GB" sz="2600">
                <a:solidFill>
                  <a:srgbClr val="000000"/>
                </a:solidFill>
                <a:latin typeface="Comic Sans MS"/>
                <a:ea typeface="Comic Sans MS"/>
                <a:cs typeface="Comic Sans MS"/>
                <a:sym typeface="Comic Sans MS"/>
              </a:rPr>
              <a:t>Ongoing through daily interactions and observations.</a:t>
            </a:r>
            <a:endParaRPr sz="2600">
              <a:solidFill>
                <a:srgbClr val="000000"/>
              </a:solidFill>
              <a:latin typeface="Comic Sans MS"/>
              <a:ea typeface="Comic Sans MS"/>
              <a:cs typeface="Comic Sans MS"/>
              <a:sym typeface="Comic Sans MS"/>
            </a:endParaRPr>
          </a:p>
          <a:p>
            <a:pPr indent="-381000" lvl="0" marL="457200" rtl="0" algn="l">
              <a:lnSpc>
                <a:spcPct val="100000"/>
              </a:lnSpc>
              <a:spcBef>
                <a:spcPts val="0"/>
              </a:spcBef>
              <a:spcAft>
                <a:spcPts val="0"/>
              </a:spcAft>
              <a:buClr>
                <a:srgbClr val="000000"/>
              </a:buClr>
              <a:buSzPts val="2400"/>
              <a:buFont typeface="Comic Sans MS"/>
              <a:buChar char="●"/>
            </a:pPr>
            <a:r>
              <a:rPr lang="en-GB" sz="2600">
                <a:solidFill>
                  <a:srgbClr val="000000"/>
                </a:solidFill>
                <a:latin typeface="Comic Sans MS"/>
                <a:ea typeface="Comic Sans MS"/>
                <a:cs typeface="Comic Sans MS"/>
                <a:sym typeface="Comic Sans MS"/>
              </a:rPr>
              <a:t>End of the year final judgement - 17 Early Learning Goals- met or not met. </a:t>
            </a:r>
            <a:endParaRPr sz="2600">
              <a:solidFill>
                <a:srgbClr val="000000"/>
              </a:solidFill>
              <a:latin typeface="Comic Sans MS"/>
              <a:ea typeface="Comic Sans MS"/>
              <a:cs typeface="Comic Sans MS"/>
              <a:sym typeface="Comic Sans M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8"/>
          <p:cNvSpPr txBox="1"/>
          <p:nvPr>
            <p:ph type="title"/>
          </p:nvPr>
        </p:nvSpPr>
        <p:spPr>
          <a:xfrm>
            <a:off x="1547675" y="624105"/>
            <a:ext cx="6986700" cy="702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dk2"/>
              </a:buClr>
              <a:buSzPts val="3200"/>
              <a:buFont typeface="Century Gothic"/>
              <a:buNone/>
            </a:pPr>
            <a:r>
              <a:rPr lang="en-GB" u="sng">
                <a:solidFill>
                  <a:srgbClr val="000000"/>
                </a:solidFill>
                <a:latin typeface="Comic Sans MS"/>
                <a:ea typeface="Comic Sans MS"/>
                <a:cs typeface="Comic Sans MS"/>
                <a:sym typeface="Comic Sans MS"/>
              </a:rPr>
              <a:t>How to help your child</a:t>
            </a:r>
            <a:endParaRPr>
              <a:solidFill>
                <a:srgbClr val="000000"/>
              </a:solidFill>
              <a:latin typeface="Comic Sans MS"/>
              <a:ea typeface="Comic Sans MS"/>
              <a:cs typeface="Comic Sans MS"/>
              <a:sym typeface="Comic Sans MS"/>
            </a:endParaRPr>
          </a:p>
        </p:txBody>
      </p:sp>
      <p:sp>
        <p:nvSpPr>
          <p:cNvPr id="282" name="Google Shape;282;p8"/>
          <p:cNvSpPr txBox="1"/>
          <p:nvPr>
            <p:ph idx="1" type="body"/>
          </p:nvPr>
        </p:nvSpPr>
        <p:spPr>
          <a:xfrm>
            <a:off x="1942415" y="2133600"/>
            <a:ext cx="6591985" cy="3777622"/>
          </a:xfrm>
          <a:prstGeom prst="rect">
            <a:avLst/>
          </a:prstGeom>
          <a:noFill/>
          <a:ln>
            <a:noFill/>
          </a:ln>
        </p:spPr>
        <p:txBody>
          <a:bodyPr anchorCtr="0" anchor="t" bIns="45700" lIns="91425" spcFirstLastPara="1" rIns="91425" wrap="square" tIns="45700">
            <a:normAutofit/>
          </a:bodyPr>
          <a:lstStyle/>
          <a:p>
            <a:pPr indent="-330200" lvl="0" marL="342900" rtl="0" algn="l">
              <a:lnSpc>
                <a:spcPct val="100000"/>
              </a:lnSpc>
              <a:spcBef>
                <a:spcPts val="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Chat, play and read to your child daily.</a:t>
            </a:r>
            <a:endParaRPr sz="2600">
              <a:solidFill>
                <a:srgbClr val="000000"/>
              </a:solidFill>
              <a:latin typeface="Comic Sans MS"/>
              <a:ea typeface="Comic Sans MS"/>
              <a:cs typeface="Comic Sans MS"/>
              <a:sym typeface="Comic Sans MS"/>
            </a:endParaRPr>
          </a:p>
          <a:p>
            <a:pPr indent="-330200" lvl="0" marL="34290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Sing nursery rhymes together.</a:t>
            </a:r>
            <a:endParaRPr sz="2600">
              <a:solidFill>
                <a:srgbClr val="000000"/>
              </a:solidFill>
              <a:latin typeface="Comic Sans MS"/>
              <a:ea typeface="Comic Sans MS"/>
              <a:cs typeface="Comic Sans MS"/>
              <a:sym typeface="Comic Sans MS"/>
            </a:endParaRPr>
          </a:p>
          <a:p>
            <a:pPr indent="-330200" lvl="0" marL="34290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Read traditional tales.</a:t>
            </a:r>
            <a:endParaRPr sz="2600">
              <a:solidFill>
                <a:srgbClr val="000000"/>
              </a:solidFill>
              <a:latin typeface="Comic Sans MS"/>
              <a:ea typeface="Comic Sans MS"/>
              <a:cs typeface="Comic Sans MS"/>
              <a:sym typeface="Comic Sans MS"/>
            </a:endParaRPr>
          </a:p>
          <a:p>
            <a:pPr indent="-330200" lvl="0" marL="34290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Encourage them to be independent.</a:t>
            </a:r>
            <a:endParaRPr sz="2600">
              <a:solidFill>
                <a:srgbClr val="000000"/>
              </a:solidFill>
              <a:latin typeface="Comic Sans MS"/>
              <a:ea typeface="Comic Sans MS"/>
              <a:cs typeface="Comic Sans MS"/>
              <a:sym typeface="Comic Sans MS"/>
            </a:endParaRPr>
          </a:p>
          <a:p>
            <a:pPr indent="-330200" lvl="0" marL="34290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Play board games with them.</a:t>
            </a:r>
            <a:endParaRPr sz="2600">
              <a:solidFill>
                <a:srgbClr val="000000"/>
              </a:solidFill>
              <a:latin typeface="Comic Sans MS"/>
              <a:ea typeface="Comic Sans MS"/>
              <a:cs typeface="Comic Sans MS"/>
              <a:sym typeface="Comic Sans MS"/>
            </a:endParaRPr>
          </a:p>
          <a:p>
            <a:pPr indent="-330200" lvl="0" marL="34290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Notice numbers and patterns.</a:t>
            </a:r>
            <a:endParaRPr sz="2600">
              <a:solidFill>
                <a:srgbClr val="000000"/>
              </a:solidFill>
              <a:latin typeface="Comic Sans MS"/>
              <a:ea typeface="Comic Sans MS"/>
              <a:cs typeface="Comic Sans MS"/>
              <a:sym typeface="Comic Sans MS"/>
            </a:endParaRPr>
          </a:p>
          <a:p>
            <a:pPr indent="-330200" lvl="0" marL="34290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Practice name writing.</a:t>
            </a:r>
            <a:endParaRPr sz="2600">
              <a:solidFill>
                <a:srgbClr val="000000"/>
              </a:solidFill>
              <a:latin typeface="Comic Sans MS"/>
              <a:ea typeface="Comic Sans MS"/>
              <a:cs typeface="Comic Sans MS"/>
              <a:sym typeface="Comic Sans MS"/>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g27b2ea478a7_0_0"/>
          <p:cNvSpPr txBox="1"/>
          <p:nvPr>
            <p:ph type="title"/>
          </p:nvPr>
        </p:nvSpPr>
        <p:spPr>
          <a:xfrm>
            <a:off x="1945200" y="624100"/>
            <a:ext cx="5886600" cy="1281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solidFill>
                  <a:srgbClr val="000000"/>
                </a:solidFill>
                <a:latin typeface="Comic Sans MS"/>
                <a:ea typeface="Comic Sans MS"/>
                <a:cs typeface="Comic Sans MS"/>
                <a:sym typeface="Comic Sans MS"/>
              </a:rPr>
              <a:t>Home Learning</a:t>
            </a:r>
            <a:endParaRPr u="sng">
              <a:solidFill>
                <a:srgbClr val="000000"/>
              </a:solidFill>
              <a:latin typeface="Comic Sans MS"/>
              <a:ea typeface="Comic Sans MS"/>
              <a:cs typeface="Comic Sans MS"/>
              <a:sym typeface="Comic Sans MS"/>
            </a:endParaRPr>
          </a:p>
        </p:txBody>
      </p:sp>
      <p:sp>
        <p:nvSpPr>
          <p:cNvPr id="289" name="Google Shape;289;g27b2ea478a7_0_0"/>
          <p:cNvSpPr txBox="1"/>
          <p:nvPr>
            <p:ph idx="1" type="body"/>
          </p:nvPr>
        </p:nvSpPr>
        <p:spPr>
          <a:xfrm>
            <a:off x="1942415" y="2133600"/>
            <a:ext cx="6591900" cy="3777600"/>
          </a:xfrm>
          <a:prstGeom prst="rect">
            <a:avLst/>
          </a:prstGeom>
          <a:noFill/>
          <a:ln>
            <a:noFill/>
          </a:ln>
        </p:spPr>
        <p:txBody>
          <a:bodyPr anchorCtr="0" anchor="t" bIns="45700" lIns="91425" spcFirstLastPara="1" rIns="91425" wrap="square" tIns="45700">
            <a:normAutofit/>
          </a:bodyPr>
          <a:lstStyle/>
          <a:p>
            <a:pPr indent="-330200" lvl="0" marL="342900" marR="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Read books regularly (at least 3 x weekly).</a:t>
            </a:r>
            <a:endParaRPr sz="2600">
              <a:solidFill>
                <a:srgbClr val="000000"/>
              </a:solidFill>
              <a:latin typeface="Comic Sans MS"/>
              <a:ea typeface="Comic Sans MS"/>
              <a:cs typeface="Comic Sans MS"/>
              <a:sym typeface="Comic Sans MS"/>
            </a:endParaRPr>
          </a:p>
          <a:p>
            <a:pPr indent="-330200" lvl="0" marL="342900" marR="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Practice sounds and tricky words in pink sound books weekly but return to them regularly.</a:t>
            </a:r>
            <a:endParaRPr sz="2600">
              <a:solidFill>
                <a:srgbClr val="000000"/>
              </a:solidFill>
              <a:latin typeface="Comic Sans MS"/>
              <a:ea typeface="Comic Sans MS"/>
              <a:cs typeface="Comic Sans MS"/>
              <a:sym typeface="Comic Sans MS"/>
            </a:endParaRPr>
          </a:p>
          <a:p>
            <a:pPr indent="-330200" lvl="0" marL="342900" marR="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Access Numbots regularly.</a:t>
            </a:r>
            <a:endParaRPr sz="2600">
              <a:solidFill>
                <a:srgbClr val="000000"/>
              </a:solidFill>
              <a:latin typeface="Comic Sans MS"/>
              <a:ea typeface="Comic Sans MS"/>
              <a:cs typeface="Comic Sans MS"/>
              <a:sym typeface="Comic Sans MS"/>
            </a:endParaRPr>
          </a:p>
          <a:p>
            <a:pPr indent="-330200" lvl="0" marL="342900" marR="0" rtl="0" algn="l">
              <a:lnSpc>
                <a:spcPct val="100000"/>
              </a:lnSpc>
              <a:spcBef>
                <a:spcPts val="1000"/>
              </a:spcBef>
              <a:spcAft>
                <a:spcPts val="0"/>
              </a:spcAft>
              <a:buClr>
                <a:srgbClr val="000000"/>
              </a:buClr>
              <a:buSzPts val="2600"/>
              <a:buFont typeface="Comic Sans MS"/>
              <a:buChar char="●"/>
            </a:pPr>
            <a:r>
              <a:rPr lang="en-GB" sz="2600">
                <a:solidFill>
                  <a:srgbClr val="000000"/>
                </a:solidFill>
                <a:latin typeface="Comic Sans MS"/>
                <a:ea typeface="Comic Sans MS"/>
                <a:cs typeface="Comic Sans MS"/>
                <a:sym typeface="Comic Sans MS"/>
              </a:rPr>
              <a:t>Read sharing book.</a:t>
            </a:r>
            <a:endParaRPr sz="2600">
              <a:solidFill>
                <a:srgbClr val="000000"/>
              </a:solidFill>
              <a:latin typeface="Comic Sans MS"/>
              <a:ea typeface="Comic Sans MS"/>
              <a:cs typeface="Comic Sans MS"/>
              <a:sym typeface="Comic Sans MS"/>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g2b183e50578_0_0"/>
          <p:cNvSpPr txBox="1"/>
          <p:nvPr>
            <p:ph type="title"/>
          </p:nvPr>
        </p:nvSpPr>
        <p:spPr>
          <a:xfrm>
            <a:off x="1945200" y="624100"/>
            <a:ext cx="5056800" cy="1281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solidFill>
                  <a:srgbClr val="000000"/>
                </a:solidFill>
                <a:latin typeface="Comic Sans MS"/>
                <a:ea typeface="Comic Sans MS"/>
                <a:cs typeface="Comic Sans MS"/>
                <a:sym typeface="Comic Sans MS"/>
              </a:rPr>
              <a:t>Dojo</a:t>
            </a:r>
            <a:endParaRPr u="sng">
              <a:solidFill>
                <a:srgbClr val="000000"/>
              </a:solidFill>
              <a:latin typeface="Comic Sans MS"/>
              <a:ea typeface="Comic Sans MS"/>
              <a:cs typeface="Comic Sans MS"/>
              <a:sym typeface="Comic Sans MS"/>
            </a:endParaRPr>
          </a:p>
        </p:txBody>
      </p:sp>
      <p:sp>
        <p:nvSpPr>
          <p:cNvPr id="296" name="Google Shape;296;g2b183e50578_0_0"/>
          <p:cNvSpPr txBox="1"/>
          <p:nvPr>
            <p:ph idx="1" type="body"/>
          </p:nvPr>
        </p:nvSpPr>
        <p:spPr>
          <a:xfrm>
            <a:off x="1942415" y="2133600"/>
            <a:ext cx="6591900" cy="3777600"/>
          </a:xfrm>
          <a:prstGeom prst="rect">
            <a:avLst/>
          </a:prstGeom>
          <a:noFill/>
          <a:ln>
            <a:noFill/>
          </a:ln>
        </p:spPr>
        <p:txBody>
          <a:bodyPr anchorCtr="0" anchor="t" bIns="45700" lIns="91425" spcFirstLastPara="1" rIns="91425" wrap="square" tIns="45700">
            <a:normAutofit fontScale="85000" lnSpcReduction="20000"/>
          </a:bodyPr>
          <a:lstStyle/>
          <a:p>
            <a:pPr indent="0" lvl="0" marL="0" marR="0" rtl="0" algn="l">
              <a:lnSpc>
                <a:spcPct val="100000"/>
              </a:lnSpc>
              <a:spcBef>
                <a:spcPts val="1000"/>
              </a:spcBef>
              <a:spcAft>
                <a:spcPts val="0"/>
              </a:spcAft>
              <a:buSzPct val="69230"/>
              <a:buNone/>
            </a:pPr>
            <a:r>
              <a:rPr lang="en-GB" sz="2600">
                <a:solidFill>
                  <a:srgbClr val="000000"/>
                </a:solidFill>
                <a:latin typeface="Comic Sans MS"/>
                <a:ea typeface="Comic Sans MS"/>
                <a:cs typeface="Comic Sans MS"/>
                <a:sym typeface="Comic Sans MS"/>
              </a:rPr>
              <a:t>We will send messages and reminders. We will share group and individual photos and videos.</a:t>
            </a:r>
            <a:endParaRPr sz="2600">
              <a:solidFill>
                <a:srgbClr val="000000"/>
              </a:solidFill>
              <a:latin typeface="Comic Sans MS"/>
              <a:ea typeface="Comic Sans MS"/>
              <a:cs typeface="Comic Sans MS"/>
              <a:sym typeface="Comic Sans MS"/>
            </a:endParaRPr>
          </a:p>
          <a:p>
            <a:pPr indent="0" lvl="0" marL="0" marR="0" rtl="0" algn="l">
              <a:lnSpc>
                <a:spcPct val="100000"/>
              </a:lnSpc>
              <a:spcBef>
                <a:spcPts val="1000"/>
              </a:spcBef>
              <a:spcAft>
                <a:spcPts val="0"/>
              </a:spcAft>
              <a:buSzPct val="69230"/>
              <a:buNone/>
            </a:pPr>
            <a:r>
              <a:t/>
            </a:r>
            <a:endParaRPr sz="2600">
              <a:solidFill>
                <a:srgbClr val="000000"/>
              </a:solidFill>
              <a:latin typeface="Comic Sans MS"/>
              <a:ea typeface="Comic Sans MS"/>
              <a:cs typeface="Comic Sans MS"/>
              <a:sym typeface="Comic Sans MS"/>
            </a:endParaRPr>
          </a:p>
          <a:p>
            <a:pPr indent="0" lvl="0" marL="0" marR="0" rtl="0" algn="l">
              <a:lnSpc>
                <a:spcPct val="100000"/>
              </a:lnSpc>
              <a:spcBef>
                <a:spcPts val="1000"/>
              </a:spcBef>
              <a:spcAft>
                <a:spcPts val="0"/>
              </a:spcAft>
              <a:buSzPct val="69230"/>
              <a:buNone/>
            </a:pPr>
            <a:r>
              <a:rPr lang="en-GB" sz="2600">
                <a:solidFill>
                  <a:srgbClr val="000000"/>
                </a:solidFill>
                <a:latin typeface="Comic Sans MS"/>
                <a:ea typeface="Comic Sans MS"/>
                <a:cs typeface="Comic Sans MS"/>
                <a:sym typeface="Comic Sans MS"/>
              </a:rPr>
              <a:t>Only a small part of a child’s learning takes place in school. We love seeing what you have been doing at home.</a:t>
            </a:r>
            <a:endParaRPr sz="2600">
              <a:solidFill>
                <a:srgbClr val="000000"/>
              </a:solidFill>
              <a:latin typeface="Comic Sans MS"/>
              <a:ea typeface="Comic Sans MS"/>
              <a:cs typeface="Comic Sans MS"/>
              <a:sym typeface="Comic Sans MS"/>
            </a:endParaRPr>
          </a:p>
          <a:p>
            <a:pPr indent="0" lvl="0" marL="0" marR="0" rtl="0" algn="l">
              <a:lnSpc>
                <a:spcPct val="100000"/>
              </a:lnSpc>
              <a:spcBef>
                <a:spcPts val="1000"/>
              </a:spcBef>
              <a:spcAft>
                <a:spcPts val="0"/>
              </a:spcAft>
              <a:buSzPct val="69230"/>
              <a:buNone/>
            </a:pPr>
            <a:r>
              <a:rPr lang="en-GB" sz="2600">
                <a:solidFill>
                  <a:srgbClr val="000000"/>
                </a:solidFill>
                <a:latin typeface="Comic Sans MS"/>
                <a:ea typeface="Comic Sans MS"/>
                <a:cs typeface="Comic Sans MS"/>
                <a:sym typeface="Comic Sans MS"/>
              </a:rPr>
              <a:t>Please share photos and videos on your child’s portfolio, then we all celebrate it together at school.</a:t>
            </a:r>
            <a:endParaRPr sz="2600">
              <a:solidFill>
                <a:srgbClr val="000000"/>
              </a:solidFill>
              <a:latin typeface="Comic Sans MS"/>
              <a:ea typeface="Comic Sans MS"/>
              <a:cs typeface="Comic Sans MS"/>
              <a:sym typeface="Comic Sans MS"/>
            </a:endParaRPr>
          </a:p>
          <a:p>
            <a:pPr indent="0" lvl="0" marL="0" marR="0" rtl="0" algn="l">
              <a:lnSpc>
                <a:spcPct val="100000"/>
              </a:lnSpc>
              <a:spcBef>
                <a:spcPts val="1000"/>
              </a:spcBef>
              <a:spcAft>
                <a:spcPts val="0"/>
              </a:spcAft>
              <a:buSzPct val="69230"/>
              <a:buNone/>
            </a:pPr>
            <a:r>
              <a:rPr lang="en-GB" sz="2600">
                <a:solidFill>
                  <a:srgbClr val="000000"/>
                </a:solidFill>
                <a:latin typeface="Comic Sans MS"/>
                <a:ea typeface="Comic Sans MS"/>
                <a:cs typeface="Comic Sans MS"/>
                <a:sym typeface="Comic Sans MS"/>
              </a:rPr>
              <a:t>Please message the correct teacher for the day 8am-6pm</a:t>
            </a:r>
            <a:endParaRPr sz="2600">
              <a:solidFill>
                <a:srgbClr val="000000"/>
              </a:solidFill>
              <a:latin typeface="Comic Sans MS"/>
              <a:ea typeface="Comic Sans MS"/>
              <a:cs typeface="Comic Sans MS"/>
              <a:sym typeface="Comic Sans MS"/>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g2ff3f012ddd_0_0"/>
          <p:cNvSpPr txBox="1"/>
          <p:nvPr>
            <p:ph type="title"/>
          </p:nvPr>
        </p:nvSpPr>
        <p:spPr>
          <a:xfrm>
            <a:off x="1945201" y="624110"/>
            <a:ext cx="6589200" cy="1281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t>Important </a:t>
            </a:r>
            <a:r>
              <a:rPr lang="en-GB" u="sng"/>
              <a:t>Messages</a:t>
            </a:r>
            <a:endParaRPr u="sng"/>
          </a:p>
        </p:txBody>
      </p:sp>
      <p:sp>
        <p:nvSpPr>
          <p:cNvPr id="303" name="Google Shape;303;g2ff3f012ddd_0_0"/>
          <p:cNvSpPr txBox="1"/>
          <p:nvPr>
            <p:ph idx="1" type="body"/>
          </p:nvPr>
        </p:nvSpPr>
        <p:spPr>
          <a:xfrm>
            <a:off x="1845325" y="2133600"/>
            <a:ext cx="6591900" cy="3919500"/>
          </a:xfrm>
          <a:prstGeom prst="rect">
            <a:avLst/>
          </a:prstGeom>
          <a:noFill/>
          <a:ln>
            <a:noFill/>
          </a:ln>
        </p:spPr>
        <p:txBody>
          <a:bodyPr anchorCtr="0" anchor="t" bIns="45700" lIns="91425" spcFirstLastPara="1" rIns="91425" wrap="square" tIns="45700">
            <a:normAutofit fontScale="85000" lnSpcReduction="20000"/>
          </a:bodyPr>
          <a:lstStyle/>
          <a:p>
            <a:pPr indent="-368934" lvl="0" marL="457200" rtl="0" algn="l">
              <a:lnSpc>
                <a:spcPct val="100000"/>
              </a:lnSpc>
              <a:spcBef>
                <a:spcPts val="1000"/>
              </a:spcBef>
              <a:spcAft>
                <a:spcPts val="0"/>
              </a:spcAft>
              <a:buSzPct val="100000"/>
              <a:buFont typeface="Comic Sans MS"/>
              <a:buChar char="●"/>
            </a:pPr>
            <a:r>
              <a:rPr lang="en-GB" sz="2600">
                <a:latin typeface="Comic Sans MS"/>
                <a:ea typeface="Comic Sans MS"/>
                <a:cs typeface="Comic Sans MS"/>
                <a:sym typeface="Comic Sans MS"/>
              </a:rPr>
              <a:t>Coat every day.</a:t>
            </a:r>
            <a:endParaRPr sz="2600">
              <a:latin typeface="Comic Sans MS"/>
              <a:ea typeface="Comic Sans MS"/>
              <a:cs typeface="Comic Sans MS"/>
              <a:sym typeface="Comic Sans MS"/>
            </a:endParaRPr>
          </a:p>
          <a:p>
            <a:pPr indent="-368934" lvl="0" marL="457200" rtl="0" algn="l">
              <a:lnSpc>
                <a:spcPct val="100000"/>
              </a:lnSpc>
              <a:spcBef>
                <a:spcPts val="0"/>
              </a:spcBef>
              <a:spcAft>
                <a:spcPts val="0"/>
              </a:spcAft>
              <a:buSzPct val="100000"/>
              <a:buFont typeface="Comic Sans MS"/>
              <a:buChar char="●"/>
            </a:pPr>
            <a:r>
              <a:rPr lang="en-GB" sz="2600">
                <a:latin typeface="Comic Sans MS"/>
                <a:ea typeface="Comic Sans MS"/>
                <a:cs typeface="Comic Sans MS"/>
                <a:sym typeface="Comic Sans MS"/>
              </a:rPr>
              <a:t>Trainers/</a:t>
            </a:r>
            <a:r>
              <a:rPr lang="en-GB" sz="2600">
                <a:latin typeface="Comic Sans MS"/>
                <a:ea typeface="Comic Sans MS"/>
                <a:cs typeface="Comic Sans MS"/>
                <a:sym typeface="Comic Sans MS"/>
              </a:rPr>
              <a:t>plimsolls</a:t>
            </a:r>
            <a:r>
              <a:rPr lang="en-GB" sz="2600">
                <a:latin typeface="Comic Sans MS"/>
                <a:ea typeface="Comic Sans MS"/>
                <a:cs typeface="Comic Sans MS"/>
                <a:sym typeface="Comic Sans MS"/>
              </a:rPr>
              <a:t> every day.</a:t>
            </a:r>
            <a:endParaRPr sz="2600">
              <a:latin typeface="Comic Sans MS"/>
              <a:ea typeface="Comic Sans MS"/>
              <a:cs typeface="Comic Sans MS"/>
              <a:sym typeface="Comic Sans MS"/>
            </a:endParaRPr>
          </a:p>
          <a:p>
            <a:pPr indent="-368934" lvl="0" marL="457200" rtl="0" algn="l">
              <a:lnSpc>
                <a:spcPct val="100000"/>
              </a:lnSpc>
              <a:spcBef>
                <a:spcPts val="0"/>
              </a:spcBef>
              <a:spcAft>
                <a:spcPts val="0"/>
              </a:spcAft>
              <a:buSzPct val="100000"/>
              <a:buFont typeface="Comic Sans MS"/>
              <a:buChar char="●"/>
            </a:pPr>
            <a:r>
              <a:rPr lang="en-GB" sz="2600">
                <a:latin typeface="Comic Sans MS"/>
                <a:ea typeface="Comic Sans MS"/>
                <a:cs typeface="Comic Sans MS"/>
                <a:sym typeface="Comic Sans MS"/>
              </a:rPr>
              <a:t>Welly boots every Friday.</a:t>
            </a:r>
            <a:endParaRPr sz="2600">
              <a:latin typeface="Comic Sans MS"/>
              <a:ea typeface="Comic Sans MS"/>
              <a:cs typeface="Comic Sans MS"/>
              <a:sym typeface="Comic Sans MS"/>
            </a:endParaRPr>
          </a:p>
          <a:p>
            <a:pPr indent="-368934" lvl="0" marL="457200" rtl="0" algn="l">
              <a:lnSpc>
                <a:spcPct val="100000"/>
              </a:lnSpc>
              <a:spcBef>
                <a:spcPts val="0"/>
              </a:spcBef>
              <a:spcAft>
                <a:spcPts val="0"/>
              </a:spcAft>
              <a:buSzPct val="100000"/>
              <a:buFont typeface="Comic Sans MS"/>
              <a:buChar char="●"/>
            </a:pPr>
            <a:r>
              <a:rPr b="1" lang="en-GB" sz="2600">
                <a:latin typeface="Comic Sans MS"/>
                <a:ea typeface="Comic Sans MS"/>
                <a:cs typeface="Comic Sans MS"/>
                <a:sym typeface="Comic Sans MS"/>
              </a:rPr>
              <a:t>Please name everything!</a:t>
            </a:r>
            <a:endParaRPr b="1" sz="2600">
              <a:latin typeface="Comic Sans MS"/>
              <a:ea typeface="Comic Sans MS"/>
              <a:cs typeface="Comic Sans MS"/>
              <a:sym typeface="Comic Sans MS"/>
            </a:endParaRPr>
          </a:p>
          <a:p>
            <a:pPr indent="-368934" lvl="0" marL="457200" rtl="0" algn="l">
              <a:lnSpc>
                <a:spcPct val="100000"/>
              </a:lnSpc>
              <a:spcBef>
                <a:spcPts val="0"/>
              </a:spcBef>
              <a:spcAft>
                <a:spcPts val="0"/>
              </a:spcAft>
              <a:buSzPct val="100000"/>
              <a:buFont typeface="Comic Sans MS"/>
              <a:buChar char="●"/>
            </a:pPr>
            <a:r>
              <a:rPr lang="en-GB" sz="2600">
                <a:latin typeface="Comic Sans MS"/>
                <a:ea typeface="Comic Sans MS"/>
                <a:cs typeface="Comic Sans MS"/>
                <a:sym typeface="Comic Sans MS"/>
              </a:rPr>
              <a:t>Please be patient- We try to respond to Dojo messages throughout the day but we have lots of other responsibilities within school.</a:t>
            </a:r>
            <a:endParaRPr sz="2600">
              <a:latin typeface="Comic Sans MS"/>
              <a:ea typeface="Comic Sans MS"/>
              <a:cs typeface="Comic Sans MS"/>
              <a:sym typeface="Comic Sans MS"/>
            </a:endParaRPr>
          </a:p>
          <a:p>
            <a:pPr indent="-368934" lvl="0" marL="457200" rtl="0" algn="l">
              <a:lnSpc>
                <a:spcPct val="100000"/>
              </a:lnSpc>
              <a:spcBef>
                <a:spcPts val="0"/>
              </a:spcBef>
              <a:spcAft>
                <a:spcPts val="0"/>
              </a:spcAft>
              <a:buSzPct val="100000"/>
              <a:buFont typeface="Comic Sans MS"/>
              <a:buChar char="●"/>
            </a:pPr>
            <a:r>
              <a:rPr lang="en-GB" sz="2600">
                <a:latin typeface="Comic Sans MS"/>
                <a:ea typeface="Comic Sans MS"/>
                <a:cs typeface="Comic Sans MS"/>
                <a:sym typeface="Comic Sans MS"/>
              </a:rPr>
              <a:t>Please step forward/wave to receive your child at the end of the day. If you need to speak to us please wait until we have safely released all children.</a:t>
            </a:r>
            <a:endParaRPr sz="2600">
              <a:latin typeface="Comic Sans MS"/>
              <a:ea typeface="Comic Sans MS"/>
              <a:cs typeface="Comic Sans MS"/>
              <a:sym typeface="Comic Sans MS"/>
            </a:endParaRPr>
          </a:p>
          <a:p>
            <a:pPr indent="-368934" lvl="0" marL="457200" rtl="0" algn="l">
              <a:lnSpc>
                <a:spcPct val="100000"/>
              </a:lnSpc>
              <a:spcBef>
                <a:spcPts val="0"/>
              </a:spcBef>
              <a:spcAft>
                <a:spcPts val="0"/>
              </a:spcAft>
              <a:buSzPct val="100000"/>
              <a:buFont typeface="Comic Sans MS"/>
              <a:buChar char="●"/>
            </a:pPr>
            <a:r>
              <a:rPr lang="en-GB" sz="2600">
                <a:latin typeface="Comic Sans MS"/>
                <a:ea typeface="Comic Sans MS"/>
                <a:cs typeface="Comic Sans MS"/>
                <a:sym typeface="Comic Sans MS"/>
              </a:rPr>
              <a:t>Please send spare clothes+ wet wipes/ nappy sacks if your child is likely to have an accident.</a:t>
            </a:r>
            <a:endParaRPr sz="2600">
              <a:latin typeface="Comic Sans MS"/>
              <a:ea typeface="Comic Sans MS"/>
              <a:cs typeface="Comic Sans MS"/>
              <a:sym typeface="Comic Sans MS"/>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g2acdf0fd1b4_0_14"/>
          <p:cNvSpPr txBox="1"/>
          <p:nvPr>
            <p:ph type="title"/>
          </p:nvPr>
        </p:nvSpPr>
        <p:spPr>
          <a:xfrm>
            <a:off x="1945201" y="624110"/>
            <a:ext cx="6589200" cy="12810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1800"/>
              <a:buNone/>
            </a:pPr>
            <a:r>
              <a:rPr lang="en-GB" u="sng">
                <a:solidFill>
                  <a:srgbClr val="000000"/>
                </a:solidFill>
                <a:latin typeface="Comic Sans MS"/>
                <a:ea typeface="Comic Sans MS"/>
                <a:cs typeface="Comic Sans MS"/>
                <a:sym typeface="Comic Sans MS"/>
              </a:rPr>
              <a:t>Dates</a:t>
            </a:r>
            <a:endParaRPr u="sng">
              <a:solidFill>
                <a:srgbClr val="000000"/>
              </a:solidFill>
              <a:latin typeface="Comic Sans MS"/>
              <a:ea typeface="Comic Sans MS"/>
              <a:cs typeface="Comic Sans MS"/>
              <a:sym typeface="Comic Sans MS"/>
            </a:endParaRPr>
          </a:p>
        </p:txBody>
      </p:sp>
      <p:sp>
        <p:nvSpPr>
          <p:cNvPr id="310" name="Google Shape;310;g2acdf0fd1b4_0_14"/>
          <p:cNvSpPr txBox="1"/>
          <p:nvPr>
            <p:ph idx="1" type="body"/>
          </p:nvPr>
        </p:nvSpPr>
        <p:spPr>
          <a:xfrm>
            <a:off x="1275850" y="1386425"/>
            <a:ext cx="7258500" cy="4831200"/>
          </a:xfrm>
          <a:prstGeom prst="rect">
            <a:avLst/>
          </a:prstGeom>
          <a:noFill/>
          <a:ln>
            <a:noFill/>
          </a:ln>
        </p:spPr>
        <p:txBody>
          <a:bodyPr anchorCtr="0" anchor="t" bIns="45700" lIns="91425" spcFirstLastPara="1" rIns="91425" wrap="square" tIns="45700">
            <a:normAutofit fontScale="92500" lnSpcReduction="20000"/>
          </a:bodyPr>
          <a:lstStyle/>
          <a:p>
            <a:pPr indent="-381317" lvl="0" marL="457200" marR="0" rtl="0" algn="l">
              <a:lnSpc>
                <a:spcPct val="100000"/>
              </a:lnSpc>
              <a:spcBef>
                <a:spcPts val="1000"/>
              </a:spcBef>
              <a:spcAft>
                <a:spcPts val="0"/>
              </a:spcAft>
              <a:buClr>
                <a:srgbClr val="000000"/>
              </a:buClr>
              <a:buSzPct val="100000"/>
              <a:buFont typeface="Comic Sans MS"/>
              <a:buChar char="-"/>
            </a:pPr>
            <a:r>
              <a:rPr lang="en-GB" sz="2600">
                <a:solidFill>
                  <a:srgbClr val="000000"/>
                </a:solidFill>
                <a:latin typeface="Comic Sans MS"/>
                <a:ea typeface="Comic Sans MS"/>
                <a:cs typeface="Comic Sans MS"/>
                <a:sym typeface="Comic Sans MS"/>
              </a:rPr>
              <a:t>Little Wandle Phonics parent meeting- </a:t>
            </a:r>
            <a:r>
              <a:rPr lang="en-GB" sz="2600">
                <a:solidFill>
                  <a:srgbClr val="000000"/>
                </a:solidFill>
                <a:highlight>
                  <a:srgbClr val="FFFF00"/>
                </a:highlight>
                <a:latin typeface="Comic Sans MS"/>
                <a:ea typeface="Comic Sans MS"/>
                <a:cs typeface="Comic Sans MS"/>
                <a:sym typeface="Comic Sans MS"/>
              </a:rPr>
              <a:t>TBC</a:t>
            </a:r>
            <a:endParaRPr sz="2600">
              <a:solidFill>
                <a:srgbClr val="000000"/>
              </a:solidFill>
              <a:highlight>
                <a:srgbClr val="FFFF00"/>
              </a:highlight>
              <a:latin typeface="Comic Sans MS"/>
              <a:ea typeface="Comic Sans MS"/>
              <a:cs typeface="Comic Sans MS"/>
              <a:sym typeface="Comic Sans MS"/>
            </a:endParaRPr>
          </a:p>
          <a:p>
            <a:pPr indent="-381317" lvl="0" marL="457200" marR="0" rtl="0" algn="l">
              <a:lnSpc>
                <a:spcPct val="100000"/>
              </a:lnSpc>
              <a:spcBef>
                <a:spcPts val="0"/>
              </a:spcBef>
              <a:spcAft>
                <a:spcPts val="0"/>
              </a:spcAft>
              <a:buClr>
                <a:srgbClr val="000000"/>
              </a:buClr>
              <a:buSzPct val="100000"/>
              <a:buFont typeface="Comic Sans MS"/>
              <a:buChar char="-"/>
            </a:pPr>
            <a:r>
              <a:rPr lang="en-GB" sz="2600">
                <a:solidFill>
                  <a:srgbClr val="000000"/>
                </a:solidFill>
                <a:latin typeface="Comic Sans MS"/>
                <a:ea typeface="Comic Sans MS"/>
                <a:cs typeface="Comic Sans MS"/>
                <a:sym typeface="Comic Sans MS"/>
              </a:rPr>
              <a:t>Whole school walk- Friday 26th September.</a:t>
            </a:r>
            <a:endParaRPr sz="2600">
              <a:solidFill>
                <a:srgbClr val="000000"/>
              </a:solidFill>
              <a:latin typeface="Comic Sans MS"/>
              <a:ea typeface="Comic Sans MS"/>
              <a:cs typeface="Comic Sans MS"/>
              <a:sym typeface="Comic Sans MS"/>
            </a:endParaRPr>
          </a:p>
          <a:p>
            <a:pPr indent="-381317" lvl="0" marL="457200" marR="0" rtl="0" algn="l">
              <a:lnSpc>
                <a:spcPct val="100000"/>
              </a:lnSpc>
              <a:spcBef>
                <a:spcPts val="0"/>
              </a:spcBef>
              <a:spcAft>
                <a:spcPts val="0"/>
              </a:spcAft>
              <a:buClr>
                <a:srgbClr val="000000"/>
              </a:buClr>
              <a:buSzPct val="100000"/>
              <a:buFont typeface="Comic Sans MS"/>
              <a:buChar char="-"/>
            </a:pPr>
            <a:r>
              <a:rPr lang="en-GB" sz="2600">
                <a:solidFill>
                  <a:srgbClr val="000000"/>
                </a:solidFill>
                <a:latin typeface="Comic Sans MS"/>
                <a:ea typeface="Comic Sans MS"/>
                <a:cs typeface="Comic Sans MS"/>
                <a:sym typeface="Comic Sans MS"/>
              </a:rPr>
              <a:t>Maths workshop to parents- Tuesday 14th October 2:15pm.</a:t>
            </a:r>
            <a:endParaRPr sz="2600">
              <a:solidFill>
                <a:srgbClr val="000000"/>
              </a:solidFill>
              <a:latin typeface="Comic Sans MS"/>
              <a:ea typeface="Comic Sans MS"/>
              <a:cs typeface="Comic Sans MS"/>
              <a:sym typeface="Comic Sans MS"/>
            </a:endParaRPr>
          </a:p>
          <a:p>
            <a:pPr indent="-381317" lvl="0" marL="457200" marR="0" rtl="0" algn="l">
              <a:lnSpc>
                <a:spcPct val="100000"/>
              </a:lnSpc>
              <a:spcBef>
                <a:spcPts val="0"/>
              </a:spcBef>
              <a:spcAft>
                <a:spcPts val="0"/>
              </a:spcAft>
              <a:buClr>
                <a:srgbClr val="000000"/>
              </a:buClr>
              <a:buSzPct val="100000"/>
              <a:buFont typeface="Comic Sans MS"/>
              <a:buChar char="-"/>
            </a:pPr>
            <a:r>
              <a:rPr lang="en-GB" sz="2600">
                <a:solidFill>
                  <a:srgbClr val="000000"/>
                </a:solidFill>
                <a:latin typeface="Comic Sans MS"/>
                <a:ea typeface="Comic Sans MS"/>
                <a:cs typeface="Comic Sans MS"/>
                <a:sym typeface="Comic Sans MS"/>
              </a:rPr>
              <a:t>Hatherleigh carnival- Saturday 8th November.</a:t>
            </a:r>
            <a:endParaRPr sz="2600">
              <a:solidFill>
                <a:srgbClr val="000000"/>
              </a:solidFill>
              <a:latin typeface="Comic Sans MS"/>
              <a:ea typeface="Comic Sans MS"/>
              <a:cs typeface="Comic Sans MS"/>
              <a:sym typeface="Comic Sans MS"/>
            </a:endParaRPr>
          </a:p>
          <a:p>
            <a:pPr indent="-381317" lvl="0" marL="457200" marR="0" rtl="0" algn="l">
              <a:lnSpc>
                <a:spcPct val="100000"/>
              </a:lnSpc>
              <a:spcBef>
                <a:spcPts val="0"/>
              </a:spcBef>
              <a:spcAft>
                <a:spcPts val="0"/>
              </a:spcAft>
              <a:buClr>
                <a:srgbClr val="000000"/>
              </a:buClr>
              <a:buSzPct val="100000"/>
              <a:buFont typeface="Comic Sans MS"/>
              <a:buChar char="-"/>
            </a:pPr>
            <a:r>
              <a:rPr lang="en-GB" sz="2600">
                <a:solidFill>
                  <a:srgbClr val="000000"/>
                </a:solidFill>
                <a:latin typeface="Comic Sans MS"/>
                <a:ea typeface="Comic Sans MS"/>
                <a:cs typeface="Comic Sans MS"/>
                <a:sym typeface="Comic Sans MS"/>
              </a:rPr>
              <a:t>Anti bullying week 10th-14th November. With odd sock day on Monday 10th November.</a:t>
            </a:r>
            <a:endParaRPr sz="2600">
              <a:solidFill>
                <a:srgbClr val="000000"/>
              </a:solidFill>
              <a:latin typeface="Comic Sans MS"/>
              <a:ea typeface="Comic Sans MS"/>
              <a:cs typeface="Comic Sans MS"/>
              <a:sym typeface="Comic Sans MS"/>
            </a:endParaRPr>
          </a:p>
          <a:p>
            <a:pPr indent="-381317" lvl="0" marL="457200" marR="0" rtl="0" algn="l">
              <a:lnSpc>
                <a:spcPct val="100000"/>
              </a:lnSpc>
              <a:spcBef>
                <a:spcPts val="0"/>
              </a:spcBef>
              <a:spcAft>
                <a:spcPts val="0"/>
              </a:spcAft>
              <a:buClr>
                <a:srgbClr val="000000"/>
              </a:buClr>
              <a:buSzPct val="100000"/>
              <a:buFont typeface="Comic Sans MS"/>
              <a:buChar char="-"/>
            </a:pPr>
            <a:r>
              <a:rPr lang="en-GB" sz="2600">
                <a:solidFill>
                  <a:srgbClr val="000000"/>
                </a:solidFill>
                <a:latin typeface="Comic Sans MS"/>
                <a:ea typeface="Comic Sans MS"/>
                <a:cs typeface="Comic Sans MS"/>
                <a:sym typeface="Comic Sans MS"/>
              </a:rPr>
              <a:t>Children in need- Friday 14th November.</a:t>
            </a:r>
            <a:endParaRPr sz="2600">
              <a:solidFill>
                <a:srgbClr val="000000"/>
              </a:solidFill>
              <a:latin typeface="Comic Sans MS"/>
              <a:ea typeface="Comic Sans MS"/>
              <a:cs typeface="Comic Sans MS"/>
              <a:sym typeface="Comic Sans MS"/>
            </a:endParaRPr>
          </a:p>
          <a:p>
            <a:pPr indent="-381317" lvl="0" marL="457200" marR="0" rtl="0" algn="l">
              <a:lnSpc>
                <a:spcPct val="100000"/>
              </a:lnSpc>
              <a:spcBef>
                <a:spcPts val="0"/>
              </a:spcBef>
              <a:spcAft>
                <a:spcPts val="0"/>
              </a:spcAft>
              <a:buClr>
                <a:srgbClr val="000000"/>
              </a:buClr>
              <a:buSzPct val="100000"/>
              <a:buFont typeface="Comic Sans MS"/>
              <a:buChar char="-"/>
            </a:pPr>
            <a:r>
              <a:rPr lang="en-GB" sz="2600">
                <a:solidFill>
                  <a:srgbClr val="000000"/>
                </a:solidFill>
                <a:latin typeface="Comic Sans MS"/>
                <a:ea typeface="Comic Sans MS"/>
                <a:cs typeface="Comic Sans MS"/>
                <a:sym typeface="Comic Sans MS"/>
              </a:rPr>
              <a:t>Parents evening- Monday 1st or Tuesday 2nd December.</a:t>
            </a:r>
            <a:endParaRPr sz="2600">
              <a:solidFill>
                <a:srgbClr val="000000"/>
              </a:solidFill>
              <a:latin typeface="Comic Sans MS"/>
              <a:ea typeface="Comic Sans MS"/>
              <a:cs typeface="Comic Sans MS"/>
              <a:sym typeface="Comic Sans MS"/>
            </a:endParaRPr>
          </a:p>
          <a:p>
            <a:pPr indent="-381317" lvl="0" marL="457200" marR="0" rtl="0" algn="l">
              <a:lnSpc>
                <a:spcPct val="100000"/>
              </a:lnSpc>
              <a:spcBef>
                <a:spcPts val="0"/>
              </a:spcBef>
              <a:spcAft>
                <a:spcPts val="0"/>
              </a:spcAft>
              <a:buClr>
                <a:srgbClr val="000000"/>
              </a:buClr>
              <a:buSzPct val="100000"/>
              <a:buFont typeface="Comic Sans MS"/>
              <a:buChar char="-"/>
            </a:pPr>
            <a:r>
              <a:rPr lang="en-GB" sz="2600">
                <a:solidFill>
                  <a:srgbClr val="000000"/>
                </a:solidFill>
                <a:latin typeface="Comic Sans MS"/>
                <a:ea typeface="Comic Sans MS"/>
                <a:cs typeface="Comic Sans MS"/>
                <a:sym typeface="Comic Sans MS"/>
              </a:rPr>
              <a:t>Pantomime</a:t>
            </a:r>
            <a:r>
              <a:rPr lang="en-GB" sz="2600">
                <a:solidFill>
                  <a:srgbClr val="000000"/>
                </a:solidFill>
                <a:latin typeface="Comic Sans MS"/>
                <a:ea typeface="Comic Sans MS"/>
                <a:cs typeface="Comic Sans MS"/>
                <a:sym typeface="Comic Sans MS"/>
              </a:rPr>
              <a:t>- Wednesday 3rd December.</a:t>
            </a:r>
            <a:endParaRPr sz="2600">
              <a:solidFill>
                <a:srgbClr val="000000"/>
              </a:solidFill>
              <a:latin typeface="Comic Sans MS"/>
              <a:ea typeface="Comic Sans MS"/>
              <a:cs typeface="Comic Sans MS"/>
              <a:sym typeface="Comic Sans MS"/>
            </a:endParaRPr>
          </a:p>
          <a:p>
            <a:pPr indent="-381317" lvl="0" marL="457200" marR="0" rtl="0" algn="l">
              <a:lnSpc>
                <a:spcPct val="100000"/>
              </a:lnSpc>
              <a:spcBef>
                <a:spcPts val="0"/>
              </a:spcBef>
              <a:spcAft>
                <a:spcPts val="0"/>
              </a:spcAft>
              <a:buClr>
                <a:srgbClr val="000000"/>
              </a:buClr>
              <a:buSzPct val="100000"/>
              <a:buFont typeface="Comic Sans MS"/>
              <a:buChar char="-"/>
            </a:pPr>
            <a:r>
              <a:rPr lang="en-GB" sz="2600">
                <a:solidFill>
                  <a:srgbClr val="000000"/>
                </a:solidFill>
                <a:latin typeface="Comic Sans MS"/>
                <a:ea typeface="Comic Sans MS"/>
                <a:cs typeface="Comic Sans MS"/>
                <a:sym typeface="Comic Sans MS"/>
              </a:rPr>
              <a:t>Christmas play- Thursday 11th December.</a:t>
            </a:r>
            <a:endParaRPr sz="2600">
              <a:solidFill>
                <a:srgbClr val="000000"/>
              </a:solidFill>
              <a:latin typeface="Comic Sans MS"/>
              <a:ea typeface="Comic Sans MS"/>
              <a:cs typeface="Comic Sans MS"/>
              <a:sym typeface="Comic Sans MS"/>
            </a:endParaRPr>
          </a:p>
          <a:p>
            <a:pPr indent="0" lvl="0" marL="457200" marR="0" rtl="0" algn="l">
              <a:lnSpc>
                <a:spcPct val="100000"/>
              </a:lnSpc>
              <a:spcBef>
                <a:spcPts val="1000"/>
              </a:spcBef>
              <a:spcAft>
                <a:spcPts val="0"/>
              </a:spcAft>
              <a:buSzPct val="74844"/>
              <a:buNone/>
            </a:pPr>
            <a:r>
              <a:t/>
            </a:r>
            <a:endParaRPr sz="2600">
              <a:solidFill>
                <a:srgbClr val="000000"/>
              </a:solidFill>
              <a:latin typeface="Comic Sans MS"/>
              <a:ea typeface="Comic Sans MS"/>
              <a:cs typeface="Comic Sans MS"/>
              <a:sym typeface="Comic Sans MS"/>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10"/>
          <p:cNvSpPr txBox="1"/>
          <p:nvPr>
            <p:ph type="title"/>
          </p:nvPr>
        </p:nvSpPr>
        <p:spPr>
          <a:xfrm>
            <a:off x="1942415" y="1791162"/>
            <a:ext cx="6591900" cy="1468800"/>
          </a:xfrm>
          <a:prstGeom prst="rect">
            <a:avLst/>
          </a:prstGeom>
          <a:noFill/>
          <a:ln>
            <a:noFill/>
          </a:ln>
        </p:spPr>
        <p:txBody>
          <a:bodyPr anchorCtr="0" anchor="b" bIns="45700" lIns="91425" spcFirstLastPara="1" rIns="91425" wrap="square" tIns="45700">
            <a:normAutofit/>
          </a:bodyPr>
          <a:lstStyle/>
          <a:p>
            <a:pPr indent="0" lvl="0" marL="0" rtl="0" algn="ctr">
              <a:lnSpc>
                <a:spcPct val="100000"/>
              </a:lnSpc>
              <a:spcBef>
                <a:spcPts val="0"/>
              </a:spcBef>
              <a:spcAft>
                <a:spcPts val="0"/>
              </a:spcAft>
              <a:buClr>
                <a:srgbClr val="262626"/>
              </a:buClr>
              <a:buSzPts val="4000"/>
              <a:buFont typeface="Century Gothic"/>
              <a:buNone/>
            </a:pPr>
            <a:r>
              <a:rPr lang="en-GB" sz="3600">
                <a:solidFill>
                  <a:srgbClr val="000000"/>
                </a:solidFill>
                <a:latin typeface="Comic Sans MS"/>
                <a:ea typeface="Comic Sans MS"/>
                <a:cs typeface="Comic Sans MS"/>
                <a:sym typeface="Comic Sans MS"/>
              </a:rPr>
              <a:t>Any questions?</a:t>
            </a:r>
            <a:endParaRPr sz="3600">
              <a:solidFill>
                <a:srgbClr val="000000"/>
              </a:solidFill>
              <a:latin typeface="Comic Sans MS"/>
              <a:ea typeface="Comic Sans MS"/>
              <a:cs typeface="Comic Sans MS"/>
              <a:sym typeface="Comic Sans MS"/>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Wisp">
  <a:themeElements>
    <a:clrScheme name="Wisp">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2021-06-20T16:11:24Z</dcterms:created>
  <dc:creator>Robertson, Tamsin</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ocIndexRef">
    <vt:lpwstr>4e4a9365-c538-45c9-950a-15abcdd7707b</vt:lpwstr>
  </property>
  <property fmtid="{D5CDD505-2E9C-101B-9397-08002B2CF9AE}" pid="3" name="bjSaver">
    <vt:lpwstr>+++C7v2ck893RL2vJA+2wwKp5R9tfpnx</vt:lpwstr>
  </property>
  <property fmtid="{D5CDD505-2E9C-101B-9397-08002B2CF9AE}" pid="4" name="bjDocumentLabelXML">
    <vt:lpwstr>&lt;?xml version="1.0" encoding="us-ascii"?&gt;&lt;sisl xmlns:xsi="http://www.w3.org/2001/XMLSchema-instance" xmlns:xsd="http://www.w3.org/2001/XMLSchema" sislVersion="0" policy="083da476-be4d-4e08-8a0c-df0654bf169a" origin="userSelected" xmlns="http://www.boldonj</vt:lpwstr>
  </property>
  <property fmtid="{D5CDD505-2E9C-101B-9397-08002B2CF9AE}" pid="5" name="bjDocumentLabelXML-0">
    <vt:lpwstr>ames.com/2008/01/sie/internal/label"&gt;&lt;element uid="55ac0661-1b5a-4fe3-8c30-e238cf4235b4" value="" /&gt;&lt;element uid="id_protective_marking_new_item_1" value="" /&gt;&lt;/sisl&gt;</vt:lpwstr>
  </property>
  <property fmtid="{D5CDD505-2E9C-101B-9397-08002B2CF9AE}" pid="6" name="bjDocumentSecurityLabel">
    <vt:lpwstr>UNCLASSIFIED</vt:lpwstr>
  </property>
  <property fmtid="{D5CDD505-2E9C-101B-9397-08002B2CF9AE}" pid="7" name="Babcock_Classification">
    <vt:lpwstr>UNCLASSIFIED</vt:lpwstr>
  </property>
</Properties>
</file>