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550FE-0226-4BB7-A9E1-2F41AF278C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97D0F0-21F6-445E-85F9-6BD157D695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E5CF8D-A3A5-42AD-8500-F2E3D3A8C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1FE-3816-49D6-A469-A16DD4933355}" type="datetimeFigureOut">
              <a:rPr lang="en-GB" smtClean="0"/>
              <a:t>22/01/2022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F906C8-FFAF-4A18-82D2-C4687E110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C6602-7C94-4A2C-A834-3945138EB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24DBC-B26D-4582-9182-C18CF9861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621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4047C-7099-40D2-855C-47B3E0A53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22791-0590-4849-BDE0-1FB7E8D0EF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32AD20-C46C-47F2-B0D9-6A53C50AB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1FE-3816-49D6-A469-A16DD4933355}" type="datetimeFigureOut">
              <a:rPr lang="en-GB" smtClean="0"/>
              <a:t>22/01/2022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D3DF91-71C2-4BAD-A1AB-37EA8BC13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A6D3A-68F1-4383-9A11-4811C82F5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24DBC-B26D-4582-9182-C18CF9861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413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114FF-ABA2-41D6-80F3-6E06A8A03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EA5027-0110-4C08-A78A-F8B3A813A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0868BE-F225-4809-8252-4FCC0A975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1FE-3816-49D6-A469-A16DD4933355}" type="datetimeFigureOut">
              <a:rPr lang="en-GB" smtClean="0"/>
              <a:t>22/01/2022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AFA851-9B99-4831-9799-E3E0E313A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C8CA01-D640-4415-B81D-9C6CBB4D1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24DBC-B26D-4582-9182-C18CF9861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641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043BC-2819-4ACC-B4BE-EA1F03122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DCCC2-F320-4BAE-9E5E-F047B3CD67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B65A57-016D-42CB-A5DF-91C8F50C8C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2BCEAA-D6D0-4E0E-8049-EC170C87D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1FE-3816-49D6-A469-A16DD4933355}" type="datetimeFigureOut">
              <a:rPr lang="en-GB" smtClean="0"/>
              <a:t>22/01/2022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B58112-1B36-4B73-BC20-DEA60FB79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0308F-85B9-4043-A8A8-548A26324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24DBC-B26D-4582-9182-C18CF9861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1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56369-661F-4833-A1C4-18F8FA522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8737E2-CD12-42C9-96FF-CEC4FCC231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C952FB-29AE-4E26-A598-DEA9E5E992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52B1F7-1759-4F86-85C0-B8E4455093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8CB881-F615-4385-A2AF-721F15D274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D512E1-5E82-49A8-AE4F-C420A8981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1FE-3816-49D6-A469-A16DD4933355}" type="datetimeFigureOut">
              <a:rPr lang="en-GB" smtClean="0"/>
              <a:t>22/01/2022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2A9160-379A-4B74-A5D1-10FA6E39D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0A8D06-3D3F-4050-B3A5-A93F668DC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24DBC-B26D-4582-9182-C18CF9861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598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A026C-3DCB-4142-BED2-B36EFF13C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64F822-306D-4C38-A01C-1AB84B4CC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1FE-3816-49D6-A469-A16DD4933355}" type="datetimeFigureOut">
              <a:rPr lang="en-GB" smtClean="0"/>
              <a:t>22/01/2022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7447C5-94F3-43AC-AFB9-A8A669A11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76A52B-BA11-4F84-B783-EB34EDED0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24DBC-B26D-4582-9182-C18CF9861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59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F345DD-43B6-402B-9BB8-E569B196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1FE-3816-49D6-A469-A16DD4933355}" type="datetimeFigureOut">
              <a:rPr lang="en-GB" smtClean="0"/>
              <a:t>22/01/2022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15A0E1-5F98-4398-A7A7-8E5837BA4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D6C2DC-C0FF-4964-B0AB-8623DD598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24DBC-B26D-4582-9182-C18CF9861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567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3E125-57F8-4648-8E13-48D451E3D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8FC1B3-E523-43EB-B02D-8F9131406F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4F5361-A057-42CE-8CE3-6AA393E46E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4591BA-6BA0-4A97-97CE-6024735DA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1FE-3816-49D6-A469-A16DD4933355}" type="datetimeFigureOut">
              <a:rPr lang="en-GB" smtClean="0"/>
              <a:t>22/01/2022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A2402C-0BF3-4651-81FA-8722C72E8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8C1F8B-54F5-4088-A62C-E035D46C1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24DBC-B26D-4582-9182-C18CF9861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074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D7BD2-791F-4723-9C46-85E83B6B7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5D3A4DF-0134-405F-A205-D1033D8F74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FADA50-CE1C-44D0-B7BB-0A529DC359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665B7C-E50E-41EE-B61F-8ED8CCAE1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1FE-3816-49D6-A469-A16DD4933355}" type="datetimeFigureOut">
              <a:rPr lang="en-GB" smtClean="0"/>
              <a:t>22/01/2022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0B7FC2-4234-43E8-A081-81A267712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B0FD63-A45A-4757-880B-4DF110D7D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24DBC-B26D-4582-9182-C18CF9861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222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25096-9E64-49F0-8844-FB621C9F4C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CE2742-CC80-4091-A1D7-D13A3A7A43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B2C8BD-8A62-4B63-B8FC-E23DB219C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1FE-3816-49D6-A469-A16DD4933355}" type="datetimeFigureOut">
              <a:rPr lang="en-GB" smtClean="0"/>
              <a:t>22/01/2022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4FFAEF-282C-4D30-9EF7-67E516CA3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D372FE-53E6-46DD-B68C-2E72FA958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24DBC-B26D-4582-9182-C18CF9861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548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9DAC33-68F7-4567-AF26-2157DC5175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9B4EF8-24E3-4D69-A8E3-07BED9910C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C42176-7A7A-43C5-B662-EAC5BC558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1FE-3816-49D6-A469-A16DD4933355}" type="datetimeFigureOut">
              <a:rPr lang="en-GB" smtClean="0"/>
              <a:t>22/01/2022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3C74BD-0473-4A99-A648-B51A9D068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65AD4-7D28-4636-B5C2-5A54F0EF1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24DBC-B26D-4582-9182-C18CF9861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895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2A18DEA-DE80-49DF-B747-C438A8750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223A56-F80A-4C64-8143-2CBC2D4DE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A08534-8F70-420A-B44B-3796CC4051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231FE-3816-49D6-A469-A16DD4933355}" type="datetimeFigureOut">
              <a:rPr lang="en-GB" smtClean="0"/>
              <a:t>22/01/2022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61283C-6A81-41FD-8381-8A5B599F0C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A630D9-7A94-4624-9DAB-52FC919398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24DBC-B26D-4582-9182-C18CF9861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766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588B8-E138-44F1-872A-F74E9DFA78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Multiplying 3 numbers</a:t>
            </a:r>
          </a:p>
        </p:txBody>
      </p:sp>
    </p:spTree>
    <p:extLst>
      <p:ext uri="{BB962C8B-B14F-4D97-AF65-F5344CB8AC3E}">
        <p14:creationId xmlns:p14="http://schemas.microsoft.com/office/powerpoint/2010/main" val="2233175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7D5E72D-E767-445D-AC9E-35EDEFEEAA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6182" y="484765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Look at the image below. </a:t>
            </a:r>
          </a:p>
          <a:p>
            <a:endParaRPr lang="en-GB" dirty="0"/>
          </a:p>
          <a:p>
            <a:r>
              <a:rPr lang="en-GB" dirty="0"/>
              <a:t>What multiplication number sentence can we use to calculate the number of eggs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442C74-F10F-4AEA-A0FF-F7BE8D7BC6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1870" y="2090933"/>
            <a:ext cx="3592623" cy="2626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652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DD9BC-BC02-4D71-8F3D-CD4DF12079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31520"/>
            <a:ext cx="9144000" cy="5050302"/>
          </a:xfrm>
        </p:spPr>
        <p:txBody>
          <a:bodyPr>
            <a:normAutofit fontScale="90000"/>
          </a:bodyPr>
          <a:lstStyle/>
          <a:p>
            <a:r>
              <a:rPr lang="en-GB" dirty="0"/>
              <a:t>All say…</a:t>
            </a:r>
            <a:br>
              <a:rPr lang="en-GB" dirty="0"/>
            </a:br>
            <a:r>
              <a:rPr lang="en-GB" dirty="0"/>
              <a:t>3x2=6</a:t>
            </a:r>
            <a:br>
              <a:rPr lang="en-GB" dirty="0"/>
            </a:br>
            <a:r>
              <a:rPr lang="en-GB" dirty="0"/>
              <a:t>2x3=6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4400" dirty="0"/>
              <a:t>How can we use that number sentence to work out the image on the next slide?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79DA8-EB50-40AB-B3B0-8A19E37104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4974" y="1185804"/>
            <a:ext cx="1995536" cy="145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604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796DE82-D9F5-484F-AF8F-4016A118AF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9099" y="1121851"/>
            <a:ext cx="1694835" cy="12436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4DB297-545A-471C-B90C-A262F91200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709" y="1121851"/>
            <a:ext cx="1699205" cy="12422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8C323B-ED29-474F-81A7-004E0F7D35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3934" y="1121851"/>
            <a:ext cx="1699205" cy="12422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C77F6A-DFEC-429C-9926-93E447C7F1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5524" y="2364128"/>
            <a:ext cx="1699205" cy="12422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EAE3F15-FFCB-4EF5-919B-A9FF9AEBFD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6187" y="2364128"/>
            <a:ext cx="1699205" cy="12422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A944232-E9D0-4CA2-902D-A8AD0E96FF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119" y="2364128"/>
            <a:ext cx="1699205" cy="12422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96E6525-6EA6-4358-9972-5E6047B8D2AB}"/>
              </a:ext>
            </a:extLst>
          </p:cNvPr>
          <p:cNvSpPr txBox="1"/>
          <p:nvPr/>
        </p:nvSpPr>
        <p:spPr>
          <a:xfrm>
            <a:off x="1547446" y="3938954"/>
            <a:ext cx="862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Discuss….</a:t>
            </a:r>
          </a:p>
        </p:txBody>
      </p:sp>
    </p:spTree>
    <p:extLst>
      <p:ext uri="{BB962C8B-B14F-4D97-AF65-F5344CB8AC3E}">
        <p14:creationId xmlns:p14="http://schemas.microsoft.com/office/powerpoint/2010/main" val="1162458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796DE82-D9F5-484F-AF8F-4016A118AF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9099" y="1121851"/>
            <a:ext cx="1694835" cy="12436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4DB297-545A-471C-B90C-A262F91200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709" y="1121851"/>
            <a:ext cx="1699205" cy="12422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8C323B-ED29-474F-81A7-004E0F7D35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3934" y="1121851"/>
            <a:ext cx="1699205" cy="12422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C77F6A-DFEC-429C-9926-93E447C7F1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5524" y="2364128"/>
            <a:ext cx="1699205" cy="12422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EAE3F15-FFCB-4EF5-919B-A9FF9AEBFD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6187" y="2364128"/>
            <a:ext cx="1699205" cy="12422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A944232-E9D0-4CA2-902D-A8AD0E96FF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119" y="2364128"/>
            <a:ext cx="1699205" cy="12422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96E6525-6EA6-4358-9972-5E6047B8D2AB}"/>
              </a:ext>
            </a:extLst>
          </p:cNvPr>
          <p:cNvSpPr txBox="1"/>
          <p:nvPr/>
        </p:nvSpPr>
        <p:spPr>
          <a:xfrm>
            <a:off x="1282290" y="3606405"/>
            <a:ext cx="1028135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There are 6 lots of 6 eggs   6x6</a:t>
            </a:r>
          </a:p>
          <a:p>
            <a:r>
              <a:rPr lang="en-GB" sz="3600" dirty="0"/>
              <a:t>We could also say…</a:t>
            </a:r>
          </a:p>
          <a:p>
            <a:r>
              <a:rPr lang="en-GB" sz="3600" dirty="0"/>
              <a:t>3x2x6</a:t>
            </a:r>
          </a:p>
          <a:p>
            <a:r>
              <a:rPr lang="en-GB" sz="3600" dirty="0"/>
              <a:t>Is it the same answer if we reorder the digits? Jot workings in Maths jotters</a:t>
            </a:r>
          </a:p>
          <a:p>
            <a:r>
              <a:rPr lang="en-GB" sz="3600" dirty="0"/>
              <a:t>6x2x3       3x6x2      6x3x2      2x6x3     2x3x6</a:t>
            </a:r>
          </a:p>
        </p:txBody>
      </p:sp>
    </p:spTree>
    <p:extLst>
      <p:ext uri="{BB962C8B-B14F-4D97-AF65-F5344CB8AC3E}">
        <p14:creationId xmlns:p14="http://schemas.microsoft.com/office/powerpoint/2010/main" val="2784391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54E99-AA8A-4293-9BC5-58260E268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GB" sz="3600" b="1" dirty="0"/>
              <a:t>3x2x6</a:t>
            </a:r>
            <a:r>
              <a:rPr lang="en-GB" sz="3600" dirty="0"/>
              <a:t>    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6x2x3       3x6x2      6x3x2      2x6x3     2x3x6</a:t>
            </a:r>
            <a:b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502FD-39C6-48B4-8380-07771EC734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3x2x6         3x2=6         6x6=36</a:t>
            </a:r>
          </a:p>
          <a:p>
            <a:r>
              <a:rPr lang="en-GB" dirty="0"/>
              <a:t>Remember we must not write    3x2=6x6=36     = means the same as</a:t>
            </a:r>
          </a:p>
          <a:p>
            <a:r>
              <a:rPr lang="en-GB" dirty="0"/>
              <a:t>6x2=12      12x3=36</a:t>
            </a:r>
          </a:p>
          <a:p>
            <a:r>
              <a:rPr lang="en-GB" dirty="0"/>
              <a:t>3x6=18      18x2=36</a:t>
            </a:r>
          </a:p>
          <a:p>
            <a:r>
              <a:rPr lang="en-GB" dirty="0"/>
              <a:t>2x6=12      12x3=36</a:t>
            </a:r>
          </a:p>
          <a:p>
            <a:r>
              <a:rPr lang="en-GB" dirty="0"/>
              <a:t>2x3=6        6x6=36</a:t>
            </a:r>
          </a:p>
          <a:p>
            <a:endParaRPr lang="en-GB" dirty="0"/>
          </a:p>
          <a:p>
            <a:r>
              <a:rPr lang="en-GB" dirty="0"/>
              <a:t>Who had these calculations?</a:t>
            </a:r>
          </a:p>
        </p:txBody>
      </p:sp>
    </p:spTree>
    <p:extLst>
      <p:ext uri="{BB962C8B-B14F-4D97-AF65-F5344CB8AC3E}">
        <p14:creationId xmlns:p14="http://schemas.microsoft.com/office/powerpoint/2010/main" val="4166726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4ECA7-2C31-4A1B-91D7-5E075D3D37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83528"/>
          </a:xfrm>
        </p:spPr>
        <p:txBody>
          <a:bodyPr/>
          <a:lstStyle/>
          <a:p>
            <a:r>
              <a:rPr lang="en-GB" dirty="0"/>
              <a:t>How about this image?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0762F6-23A6-4516-958E-9E43F18629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105891"/>
            <a:ext cx="9144000" cy="3151909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Write the different combinations to work out how many eggs.</a:t>
            </a:r>
          </a:p>
          <a:p>
            <a:endParaRPr lang="en-GB" dirty="0"/>
          </a:p>
          <a:p>
            <a:r>
              <a:rPr lang="en-GB" dirty="0"/>
              <a:t>Discuss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6C0D20-46F2-4C53-908D-B1656AA0C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6584" y="2600664"/>
            <a:ext cx="1699205" cy="12422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FE1A6E3-3957-4754-A5E9-8D0F82A318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5789" y="2604362"/>
            <a:ext cx="1699205" cy="12422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13AC34-ACF2-4A5C-AC17-16661262DB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7803" y="2580729"/>
            <a:ext cx="1699205" cy="12422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39B084-0D3D-4912-8DC0-F0313CAC92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9817" y="2580729"/>
            <a:ext cx="1699205" cy="12422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6BDF9F1-78A2-4515-9D78-80305E99AA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9022" y="2580728"/>
            <a:ext cx="1699205" cy="1242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150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4ECA7-2C31-4A1B-91D7-5E075D3D37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83528"/>
          </a:xfrm>
        </p:spPr>
        <p:txBody>
          <a:bodyPr/>
          <a:lstStyle/>
          <a:p>
            <a:r>
              <a:rPr lang="en-GB" dirty="0"/>
              <a:t>How about this image?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0762F6-23A6-4516-958E-9E43F18629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745673"/>
            <a:ext cx="9144000" cy="4876800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l"/>
            <a:r>
              <a:rPr lang="en-GB" dirty="0"/>
              <a:t>Discuss what the different calculations mean. Repeat as class for each one. </a:t>
            </a:r>
          </a:p>
          <a:p>
            <a:pPr algn="l"/>
            <a:r>
              <a:rPr lang="en-GB" dirty="0"/>
              <a:t>6x5=30      5x6 = 30    (5 lots of 6 eggs)</a:t>
            </a:r>
          </a:p>
          <a:p>
            <a:pPr algn="l"/>
            <a:r>
              <a:rPr lang="en-GB" dirty="0"/>
              <a:t>2x3x5          2x3=6      6x5=30     (2 rows of 3 eggs in a box, 5 boxes)</a:t>
            </a:r>
          </a:p>
          <a:p>
            <a:pPr algn="l"/>
            <a:r>
              <a:rPr lang="en-GB" dirty="0"/>
              <a:t>5x3x2       5x3=15     15 x2     (5 boxes of eggs with 3 lots of 2 in a box)</a:t>
            </a:r>
          </a:p>
          <a:p>
            <a:pPr algn="l"/>
            <a:r>
              <a:rPr lang="en-GB" dirty="0"/>
              <a:t>5x2x3</a:t>
            </a:r>
          </a:p>
          <a:p>
            <a:pPr algn="l"/>
            <a:r>
              <a:rPr lang="en-GB" dirty="0"/>
              <a:t>3x5x2</a:t>
            </a:r>
          </a:p>
          <a:p>
            <a:pPr algn="l"/>
            <a:endParaRPr lang="en-GB" dirty="0"/>
          </a:p>
          <a:p>
            <a:pPr algn="l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6C0D20-46F2-4C53-908D-B1656AA0C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0292" y="1983223"/>
            <a:ext cx="1699205" cy="12422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FE1A6E3-3957-4754-A5E9-8D0F82A318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9497" y="1959589"/>
            <a:ext cx="1699205" cy="12422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13AC34-ACF2-4A5C-AC17-16661262DB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0612" y="1984689"/>
            <a:ext cx="1699205" cy="12422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39B084-0D3D-4912-8DC0-F0313CAC92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1727" y="1983223"/>
            <a:ext cx="1699205" cy="12422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6BDF9F1-78A2-4515-9D78-80305E99AA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4752" y="1983223"/>
            <a:ext cx="1699205" cy="1242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608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992E4-D81A-484A-8BC9-3F70F441A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could you calculate how many cupcakes could be made? Look for the different groups.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38ABC50-5DF9-4990-BA34-5ED2630D94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6376" y="1961945"/>
            <a:ext cx="2805246" cy="2117686"/>
          </a:xfrm>
        </p:spPr>
      </p:pic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D021793B-1F96-4C32-A766-C762E0A3B5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1622" y="1961945"/>
            <a:ext cx="2805246" cy="2117686"/>
          </a:xfrm>
          <a:prstGeom prst="rect">
            <a:avLst/>
          </a:prstGeom>
        </p:spPr>
      </p:pic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1D0867A0-C0EC-45ED-9302-DAD268CBED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6868" y="1961945"/>
            <a:ext cx="2805246" cy="211768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CFE019D-5CD0-41DF-9463-C821751D9977}"/>
              </a:ext>
            </a:extLst>
          </p:cNvPr>
          <p:cNvSpPr txBox="1"/>
          <p:nvPr/>
        </p:nvSpPr>
        <p:spPr>
          <a:xfrm>
            <a:off x="5992837" y="5359791"/>
            <a:ext cx="4895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Hint on the next slide if needed</a:t>
            </a:r>
          </a:p>
        </p:txBody>
      </p:sp>
    </p:spTree>
    <p:extLst>
      <p:ext uri="{BB962C8B-B14F-4D97-AF65-F5344CB8AC3E}">
        <p14:creationId xmlns:p14="http://schemas.microsoft.com/office/powerpoint/2010/main" val="29529632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992E4-D81A-484A-8BC9-3F70F441A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659927"/>
          </a:xfrm>
        </p:spPr>
        <p:txBody>
          <a:bodyPr>
            <a:normAutofit/>
          </a:bodyPr>
          <a:lstStyle/>
          <a:p>
            <a:r>
              <a:rPr lang="en-GB" dirty="0"/>
              <a:t>Hint…..</a:t>
            </a:r>
            <a:br>
              <a:rPr lang="en-GB" dirty="0"/>
            </a:br>
            <a:r>
              <a:rPr lang="en-GB" dirty="0"/>
              <a:t>We could make 1 tray 3 groups of 4, 4 groups of 3, 2 groups of 6, 6 groups of 2   and there are 3 tins.    Write your workings in your jotter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38ABC50-5DF9-4990-BA34-5ED2630D94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6376" y="3832948"/>
            <a:ext cx="2805246" cy="2117686"/>
          </a:xfrm>
        </p:spPr>
      </p:pic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D021793B-1F96-4C32-A766-C762E0A3B5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1622" y="3832948"/>
            <a:ext cx="2805246" cy="2117686"/>
          </a:xfrm>
          <a:prstGeom prst="rect">
            <a:avLst/>
          </a:prstGeom>
        </p:spPr>
      </p:pic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1D0867A0-C0EC-45ED-9302-DAD268CBED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6868" y="3832948"/>
            <a:ext cx="2805246" cy="211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0882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90A81-DEED-4B7B-8A3E-6E1EC8C90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2555EC-AC6E-4E89-9124-4A78FCFA96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Look at the copy of this image. </a:t>
            </a:r>
          </a:p>
          <a:p>
            <a:r>
              <a:rPr lang="en-GB" dirty="0"/>
              <a:t>What different ways could you calculate the answer?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3B009D-EEBF-462B-9DD3-96BBAF5003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928485"/>
            <a:ext cx="2591893" cy="20796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55FA206-71B7-4706-A678-E3B6E749E3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0093" y="2961487"/>
            <a:ext cx="2591893" cy="20796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7A076C-18C7-438F-8191-5F80362656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1986" y="3019317"/>
            <a:ext cx="2591893" cy="20796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EA3CC3D-C6C6-4FA2-AE8B-0B6340C2E7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3879" y="3019317"/>
            <a:ext cx="2591893" cy="207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6408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285</Words>
  <Application>Microsoft Office PowerPoint</Application>
  <PresentationFormat>Widescreen</PresentationFormat>
  <Paragraphs>45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Multiplying 3 numbers</vt:lpstr>
      <vt:lpstr>PowerPoint Presentation</vt:lpstr>
      <vt:lpstr>All say… 3x2=6 2x3=6   How can we use that number sentence to work out the image on the next slide?</vt:lpstr>
      <vt:lpstr>PowerPoint Presentation</vt:lpstr>
      <vt:lpstr>PowerPoint Presentation</vt:lpstr>
      <vt:lpstr>3x2x6     6x2x3       3x6x2      6x3x2      2x6x3     2x3x6 </vt:lpstr>
      <vt:lpstr>How about this image?</vt:lpstr>
      <vt:lpstr>How about this image?</vt:lpstr>
      <vt:lpstr>How could you calculate how many cupcakes could be made? Look for the different groups.</vt:lpstr>
      <vt:lpstr>Hint….. We could make 1 tray 3 groups of 4, 4 groups of 3, 2 groups of 6, 6 groups of 2   and there are 3 tins.    Write your workings in your jotter </vt:lpstr>
      <vt:lpstr>Task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Multiplying 3 numbers</dc:title>
  <dc:creator>Natalie Moss</dc:creator>
  <cp:lastModifiedBy>Natalie Moss</cp:lastModifiedBy>
  <cp:revision>2</cp:revision>
  <dcterms:created xsi:type="dcterms:W3CDTF">2022-01-22T13:17:17Z</dcterms:created>
  <dcterms:modified xsi:type="dcterms:W3CDTF">2022-01-22T13:42:43Z</dcterms:modified>
</cp:coreProperties>
</file>